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.svg"/><Relationship Id="rId11" Type="http://schemas.openxmlformats.org/officeDocument/2006/relationships/image" Target="../media/image29.png"/><Relationship Id="rId5" Type="http://schemas.openxmlformats.org/officeDocument/2006/relationships/image" Target="../media/image3.png"/><Relationship Id="rId10" Type="http://schemas.openxmlformats.org/officeDocument/2006/relationships/image" Target="../media/image28.svg"/><Relationship Id="rId4" Type="http://schemas.openxmlformats.org/officeDocument/2006/relationships/image" Target="../media/image24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.svg"/><Relationship Id="rId11" Type="http://schemas.openxmlformats.org/officeDocument/2006/relationships/image" Target="../media/image29.png"/><Relationship Id="rId5" Type="http://schemas.openxmlformats.org/officeDocument/2006/relationships/image" Target="../media/image3.png"/><Relationship Id="rId10" Type="http://schemas.openxmlformats.org/officeDocument/2006/relationships/image" Target="../media/image28.svg"/><Relationship Id="rId4" Type="http://schemas.openxmlformats.org/officeDocument/2006/relationships/image" Target="../media/image24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5F0AD9-4DAE-4CFD-8C8A-554D4932626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25444A1-7A6D-4A04-8993-5CC5ED59AC45}">
      <dgm:prSet/>
      <dgm:spPr/>
      <dgm:t>
        <a:bodyPr/>
        <a:lstStyle/>
        <a:p>
          <a:r>
            <a:rPr lang="en-US"/>
            <a:t>Addressing Class Imbalance in Transactional Data with SMOTE and ML Techniques</a:t>
          </a:r>
        </a:p>
      </dgm:t>
    </dgm:pt>
    <dgm:pt modelId="{189E7CFD-F4BD-42FF-8DDA-04AADD62DBC4}" type="parTrans" cxnId="{2AE0DFCE-CA30-4781-A182-7515AA697248}">
      <dgm:prSet/>
      <dgm:spPr/>
      <dgm:t>
        <a:bodyPr/>
        <a:lstStyle/>
        <a:p>
          <a:endParaRPr lang="en-US"/>
        </a:p>
      </dgm:t>
    </dgm:pt>
    <dgm:pt modelId="{086DB5D7-8806-4BE7-BEAD-8BF9EA90AB86}" type="sibTrans" cxnId="{2AE0DFCE-CA30-4781-A182-7515AA697248}">
      <dgm:prSet/>
      <dgm:spPr/>
      <dgm:t>
        <a:bodyPr/>
        <a:lstStyle/>
        <a:p>
          <a:endParaRPr lang="en-US"/>
        </a:p>
      </dgm:t>
    </dgm:pt>
    <dgm:pt modelId="{E4614256-9811-4F31-8B5D-A6C77F60643D}">
      <dgm:prSet/>
      <dgm:spPr/>
      <dgm:t>
        <a:bodyPr/>
        <a:lstStyle/>
        <a:p>
          <a:r>
            <a:rPr lang="en-US"/>
            <a:t>Shayshank Rathore</a:t>
          </a:r>
        </a:p>
      </dgm:t>
    </dgm:pt>
    <dgm:pt modelId="{1094C611-9122-4677-9D3B-C3DB794DFB29}" type="parTrans" cxnId="{7CBEBE12-5DAC-407E-8844-F48F984BF72E}">
      <dgm:prSet/>
      <dgm:spPr/>
      <dgm:t>
        <a:bodyPr/>
        <a:lstStyle/>
        <a:p>
          <a:endParaRPr lang="en-US"/>
        </a:p>
      </dgm:t>
    </dgm:pt>
    <dgm:pt modelId="{4F4EB452-531B-4900-AD37-FFB952644EA1}" type="sibTrans" cxnId="{7CBEBE12-5DAC-407E-8844-F48F984BF72E}">
      <dgm:prSet/>
      <dgm:spPr/>
      <dgm:t>
        <a:bodyPr/>
        <a:lstStyle/>
        <a:p>
          <a:endParaRPr lang="en-US"/>
        </a:p>
      </dgm:t>
    </dgm:pt>
    <dgm:pt modelId="{BBC8D98B-2307-428D-97FE-9A786C3D6CB7}">
      <dgm:prSet/>
      <dgm:spPr/>
      <dgm:t>
        <a:bodyPr/>
        <a:lstStyle/>
        <a:p>
          <a:r>
            <a:rPr lang="en-US"/>
            <a:t>Student ID: x23348186</a:t>
          </a:r>
        </a:p>
      </dgm:t>
    </dgm:pt>
    <dgm:pt modelId="{12F0AFDE-11CC-426F-AA85-29FDB2FAB187}" type="parTrans" cxnId="{352D467F-EE50-4813-8DD2-425451FC314D}">
      <dgm:prSet/>
      <dgm:spPr/>
      <dgm:t>
        <a:bodyPr/>
        <a:lstStyle/>
        <a:p>
          <a:endParaRPr lang="en-US"/>
        </a:p>
      </dgm:t>
    </dgm:pt>
    <dgm:pt modelId="{5AE8EDFC-1C1E-4437-8B1E-9D205186C480}" type="sibTrans" cxnId="{352D467F-EE50-4813-8DD2-425451FC314D}">
      <dgm:prSet/>
      <dgm:spPr/>
      <dgm:t>
        <a:bodyPr/>
        <a:lstStyle/>
        <a:p>
          <a:endParaRPr lang="en-US"/>
        </a:p>
      </dgm:t>
    </dgm:pt>
    <dgm:pt modelId="{1A3524B9-9158-46AB-9E02-DD8FA9045D0C}">
      <dgm:prSet/>
      <dgm:spPr/>
      <dgm:t>
        <a:bodyPr/>
        <a:lstStyle/>
        <a:p>
          <a:r>
            <a:rPr lang="en-US"/>
            <a:t>x23348186@student.ncirl.ie</a:t>
          </a:r>
        </a:p>
      </dgm:t>
    </dgm:pt>
    <dgm:pt modelId="{E3360B70-D006-4743-A091-73723D5A934F}" type="parTrans" cxnId="{2C851EE7-8D1C-4324-88D4-FDD26EF337AB}">
      <dgm:prSet/>
      <dgm:spPr/>
      <dgm:t>
        <a:bodyPr/>
        <a:lstStyle/>
        <a:p>
          <a:endParaRPr lang="en-US"/>
        </a:p>
      </dgm:t>
    </dgm:pt>
    <dgm:pt modelId="{E1C3F7B8-0452-4835-8873-40EC20828A8C}" type="sibTrans" cxnId="{2C851EE7-8D1C-4324-88D4-FDD26EF337AB}">
      <dgm:prSet/>
      <dgm:spPr/>
      <dgm:t>
        <a:bodyPr/>
        <a:lstStyle/>
        <a:p>
          <a:endParaRPr lang="en-US"/>
        </a:p>
      </dgm:t>
    </dgm:pt>
    <dgm:pt modelId="{515EB3B3-A9D9-4680-9B84-9CB6679C2122}" type="pres">
      <dgm:prSet presAssocID="{F95F0AD9-4DAE-4CFD-8C8A-554D49326263}" presName="root" presStyleCnt="0">
        <dgm:presLayoutVars>
          <dgm:dir/>
          <dgm:resizeHandles val="exact"/>
        </dgm:presLayoutVars>
      </dgm:prSet>
      <dgm:spPr/>
    </dgm:pt>
    <dgm:pt modelId="{CC49409A-82A3-4645-A31A-158AE343465B}" type="pres">
      <dgm:prSet presAssocID="{F25444A1-7A6D-4A04-8993-5CC5ED59AC45}" presName="compNode" presStyleCnt="0"/>
      <dgm:spPr/>
    </dgm:pt>
    <dgm:pt modelId="{0B1A56B5-C981-4AB4-A79D-1FFA5062EFC5}" type="pres">
      <dgm:prSet presAssocID="{F25444A1-7A6D-4A04-8993-5CC5ED59AC45}" presName="bgRect" presStyleLbl="bgShp" presStyleIdx="0" presStyleCnt="4"/>
      <dgm:spPr/>
    </dgm:pt>
    <dgm:pt modelId="{EDFE7E9E-F97F-4788-A8CC-2FAB25636FF0}" type="pres">
      <dgm:prSet presAssocID="{F25444A1-7A6D-4A04-8993-5CC5ED59AC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B943FE8-1F55-4AC6-8B43-8238F6F9F47C}" type="pres">
      <dgm:prSet presAssocID="{F25444A1-7A6D-4A04-8993-5CC5ED59AC45}" presName="spaceRect" presStyleCnt="0"/>
      <dgm:spPr/>
    </dgm:pt>
    <dgm:pt modelId="{A2869202-FA30-43EB-AAC2-35C526557B10}" type="pres">
      <dgm:prSet presAssocID="{F25444A1-7A6D-4A04-8993-5CC5ED59AC45}" presName="parTx" presStyleLbl="revTx" presStyleIdx="0" presStyleCnt="4">
        <dgm:presLayoutVars>
          <dgm:chMax val="0"/>
          <dgm:chPref val="0"/>
        </dgm:presLayoutVars>
      </dgm:prSet>
      <dgm:spPr/>
    </dgm:pt>
    <dgm:pt modelId="{D2132F55-1B39-418B-ADAA-D95C2174FA18}" type="pres">
      <dgm:prSet presAssocID="{086DB5D7-8806-4BE7-BEAD-8BF9EA90AB86}" presName="sibTrans" presStyleCnt="0"/>
      <dgm:spPr/>
    </dgm:pt>
    <dgm:pt modelId="{62D2E708-ADFB-4DC8-873A-5620F73DB48A}" type="pres">
      <dgm:prSet presAssocID="{E4614256-9811-4F31-8B5D-A6C77F60643D}" presName="compNode" presStyleCnt="0"/>
      <dgm:spPr/>
    </dgm:pt>
    <dgm:pt modelId="{2F74F9E1-C7F9-427D-BBD3-6BFBC0457DC1}" type="pres">
      <dgm:prSet presAssocID="{E4614256-9811-4F31-8B5D-A6C77F60643D}" presName="bgRect" presStyleLbl="bgShp" presStyleIdx="1" presStyleCnt="4"/>
      <dgm:spPr/>
    </dgm:pt>
    <dgm:pt modelId="{BF6A6166-06AD-410F-936C-E511B2116661}" type="pres">
      <dgm:prSet presAssocID="{E4614256-9811-4F31-8B5D-A6C77F60643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E8B236CB-920C-4792-ABAF-E5ADFB2547AD}" type="pres">
      <dgm:prSet presAssocID="{E4614256-9811-4F31-8B5D-A6C77F60643D}" presName="spaceRect" presStyleCnt="0"/>
      <dgm:spPr/>
    </dgm:pt>
    <dgm:pt modelId="{37E2F12A-CBFF-4D26-AD2F-B1A0E9F6196F}" type="pres">
      <dgm:prSet presAssocID="{E4614256-9811-4F31-8B5D-A6C77F60643D}" presName="parTx" presStyleLbl="revTx" presStyleIdx="1" presStyleCnt="4">
        <dgm:presLayoutVars>
          <dgm:chMax val="0"/>
          <dgm:chPref val="0"/>
        </dgm:presLayoutVars>
      </dgm:prSet>
      <dgm:spPr/>
    </dgm:pt>
    <dgm:pt modelId="{1D5272E8-C4E9-4410-9710-3273A2281982}" type="pres">
      <dgm:prSet presAssocID="{4F4EB452-531B-4900-AD37-FFB952644EA1}" presName="sibTrans" presStyleCnt="0"/>
      <dgm:spPr/>
    </dgm:pt>
    <dgm:pt modelId="{EB5A7B74-6532-44EB-96CE-23CD60C97964}" type="pres">
      <dgm:prSet presAssocID="{BBC8D98B-2307-428D-97FE-9A786C3D6CB7}" presName="compNode" presStyleCnt="0"/>
      <dgm:spPr/>
    </dgm:pt>
    <dgm:pt modelId="{D386E121-7C92-4BA4-8E1F-7BB0678932C4}" type="pres">
      <dgm:prSet presAssocID="{BBC8D98B-2307-428D-97FE-9A786C3D6CB7}" presName="bgRect" presStyleLbl="bgShp" presStyleIdx="2" presStyleCnt="4"/>
      <dgm:spPr/>
    </dgm:pt>
    <dgm:pt modelId="{4D34C909-A5D8-4895-9C44-D3FF0FE7B795}" type="pres">
      <dgm:prSet presAssocID="{BBC8D98B-2307-428D-97FE-9A786C3D6C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C793FB7E-F260-4216-BF9A-07ED1D86C48A}" type="pres">
      <dgm:prSet presAssocID="{BBC8D98B-2307-428D-97FE-9A786C3D6CB7}" presName="spaceRect" presStyleCnt="0"/>
      <dgm:spPr/>
    </dgm:pt>
    <dgm:pt modelId="{9E5F212C-909E-4BF4-BD4E-B5257D65CC4C}" type="pres">
      <dgm:prSet presAssocID="{BBC8D98B-2307-428D-97FE-9A786C3D6CB7}" presName="parTx" presStyleLbl="revTx" presStyleIdx="2" presStyleCnt="4">
        <dgm:presLayoutVars>
          <dgm:chMax val="0"/>
          <dgm:chPref val="0"/>
        </dgm:presLayoutVars>
      </dgm:prSet>
      <dgm:spPr/>
    </dgm:pt>
    <dgm:pt modelId="{D0B21961-7EBD-4168-9323-8AE1E7A20727}" type="pres">
      <dgm:prSet presAssocID="{5AE8EDFC-1C1E-4437-8B1E-9D205186C480}" presName="sibTrans" presStyleCnt="0"/>
      <dgm:spPr/>
    </dgm:pt>
    <dgm:pt modelId="{3DF14056-7981-47BE-9E77-E906E53AB038}" type="pres">
      <dgm:prSet presAssocID="{1A3524B9-9158-46AB-9E02-DD8FA9045D0C}" presName="compNode" presStyleCnt="0"/>
      <dgm:spPr/>
    </dgm:pt>
    <dgm:pt modelId="{C375E001-5507-48DB-969A-626F7D776EBF}" type="pres">
      <dgm:prSet presAssocID="{1A3524B9-9158-46AB-9E02-DD8FA9045D0C}" presName="bgRect" presStyleLbl="bgShp" presStyleIdx="3" presStyleCnt="4"/>
      <dgm:spPr/>
    </dgm:pt>
    <dgm:pt modelId="{E4BC6698-2489-4934-8F02-BD9C65FD4A79}" type="pres">
      <dgm:prSet presAssocID="{1A3524B9-9158-46AB-9E02-DD8FA9045D0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E99FA73F-BB7B-4CC3-A42F-DDC10401E87B}" type="pres">
      <dgm:prSet presAssocID="{1A3524B9-9158-46AB-9E02-DD8FA9045D0C}" presName="spaceRect" presStyleCnt="0"/>
      <dgm:spPr/>
    </dgm:pt>
    <dgm:pt modelId="{318937F6-7E12-4958-BFF2-598ACC2567E0}" type="pres">
      <dgm:prSet presAssocID="{1A3524B9-9158-46AB-9E02-DD8FA9045D0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CBEBE12-5DAC-407E-8844-F48F984BF72E}" srcId="{F95F0AD9-4DAE-4CFD-8C8A-554D49326263}" destId="{E4614256-9811-4F31-8B5D-A6C77F60643D}" srcOrd="1" destOrd="0" parTransId="{1094C611-9122-4677-9D3B-C3DB794DFB29}" sibTransId="{4F4EB452-531B-4900-AD37-FFB952644EA1}"/>
    <dgm:cxn modelId="{EA32CC34-96AE-45EC-8348-D898FAB5913F}" type="presOf" srcId="{F95F0AD9-4DAE-4CFD-8C8A-554D49326263}" destId="{515EB3B3-A9D9-4680-9B84-9CB6679C2122}" srcOrd="0" destOrd="0" presId="urn:microsoft.com/office/officeart/2018/2/layout/IconVerticalSolidList"/>
    <dgm:cxn modelId="{A9DF014D-BC7A-47D9-A4E8-04609F3BA47F}" type="presOf" srcId="{BBC8D98B-2307-428D-97FE-9A786C3D6CB7}" destId="{9E5F212C-909E-4BF4-BD4E-B5257D65CC4C}" srcOrd="0" destOrd="0" presId="urn:microsoft.com/office/officeart/2018/2/layout/IconVerticalSolidList"/>
    <dgm:cxn modelId="{352D467F-EE50-4813-8DD2-425451FC314D}" srcId="{F95F0AD9-4DAE-4CFD-8C8A-554D49326263}" destId="{BBC8D98B-2307-428D-97FE-9A786C3D6CB7}" srcOrd="2" destOrd="0" parTransId="{12F0AFDE-11CC-426F-AA85-29FDB2FAB187}" sibTransId="{5AE8EDFC-1C1E-4437-8B1E-9D205186C480}"/>
    <dgm:cxn modelId="{4A0B5BA2-D463-4139-9FE2-8AD8C3B09F3A}" type="presOf" srcId="{F25444A1-7A6D-4A04-8993-5CC5ED59AC45}" destId="{A2869202-FA30-43EB-AAC2-35C526557B10}" srcOrd="0" destOrd="0" presId="urn:microsoft.com/office/officeart/2018/2/layout/IconVerticalSolidList"/>
    <dgm:cxn modelId="{2AE0DFCE-CA30-4781-A182-7515AA697248}" srcId="{F95F0AD9-4DAE-4CFD-8C8A-554D49326263}" destId="{F25444A1-7A6D-4A04-8993-5CC5ED59AC45}" srcOrd="0" destOrd="0" parTransId="{189E7CFD-F4BD-42FF-8DDA-04AADD62DBC4}" sibTransId="{086DB5D7-8806-4BE7-BEAD-8BF9EA90AB86}"/>
    <dgm:cxn modelId="{DEE827DA-E470-4E9E-8BC8-276D421EF91D}" type="presOf" srcId="{1A3524B9-9158-46AB-9E02-DD8FA9045D0C}" destId="{318937F6-7E12-4958-BFF2-598ACC2567E0}" srcOrd="0" destOrd="0" presId="urn:microsoft.com/office/officeart/2018/2/layout/IconVerticalSolidList"/>
    <dgm:cxn modelId="{2C851EE7-8D1C-4324-88D4-FDD26EF337AB}" srcId="{F95F0AD9-4DAE-4CFD-8C8A-554D49326263}" destId="{1A3524B9-9158-46AB-9E02-DD8FA9045D0C}" srcOrd="3" destOrd="0" parTransId="{E3360B70-D006-4743-A091-73723D5A934F}" sibTransId="{E1C3F7B8-0452-4835-8873-40EC20828A8C}"/>
    <dgm:cxn modelId="{66C3BCE7-895E-4802-A139-1B35CBA68DD1}" type="presOf" srcId="{E4614256-9811-4F31-8B5D-A6C77F60643D}" destId="{37E2F12A-CBFF-4D26-AD2F-B1A0E9F6196F}" srcOrd="0" destOrd="0" presId="urn:microsoft.com/office/officeart/2018/2/layout/IconVerticalSolidList"/>
    <dgm:cxn modelId="{37BB774C-2C09-43ED-B4EF-B09D9AC056D3}" type="presParOf" srcId="{515EB3B3-A9D9-4680-9B84-9CB6679C2122}" destId="{CC49409A-82A3-4645-A31A-158AE343465B}" srcOrd="0" destOrd="0" presId="urn:microsoft.com/office/officeart/2018/2/layout/IconVerticalSolidList"/>
    <dgm:cxn modelId="{D2D441FF-1133-4D62-BBFC-B7EED5CC1394}" type="presParOf" srcId="{CC49409A-82A3-4645-A31A-158AE343465B}" destId="{0B1A56B5-C981-4AB4-A79D-1FFA5062EFC5}" srcOrd="0" destOrd="0" presId="urn:microsoft.com/office/officeart/2018/2/layout/IconVerticalSolidList"/>
    <dgm:cxn modelId="{12CA0EE7-D7AA-4539-9CB6-9A487B36B94D}" type="presParOf" srcId="{CC49409A-82A3-4645-A31A-158AE343465B}" destId="{EDFE7E9E-F97F-4788-A8CC-2FAB25636FF0}" srcOrd="1" destOrd="0" presId="urn:microsoft.com/office/officeart/2018/2/layout/IconVerticalSolidList"/>
    <dgm:cxn modelId="{10A0FF83-A68E-421A-AB63-74D5866874A6}" type="presParOf" srcId="{CC49409A-82A3-4645-A31A-158AE343465B}" destId="{1B943FE8-1F55-4AC6-8B43-8238F6F9F47C}" srcOrd="2" destOrd="0" presId="urn:microsoft.com/office/officeart/2018/2/layout/IconVerticalSolidList"/>
    <dgm:cxn modelId="{79321DD1-E171-4B90-836E-36E6A16181FB}" type="presParOf" srcId="{CC49409A-82A3-4645-A31A-158AE343465B}" destId="{A2869202-FA30-43EB-AAC2-35C526557B10}" srcOrd="3" destOrd="0" presId="urn:microsoft.com/office/officeart/2018/2/layout/IconVerticalSolidList"/>
    <dgm:cxn modelId="{C35FE792-2792-4DED-AC29-FC2561F2F248}" type="presParOf" srcId="{515EB3B3-A9D9-4680-9B84-9CB6679C2122}" destId="{D2132F55-1B39-418B-ADAA-D95C2174FA18}" srcOrd="1" destOrd="0" presId="urn:microsoft.com/office/officeart/2018/2/layout/IconVerticalSolidList"/>
    <dgm:cxn modelId="{D9D06CA7-C73C-4AD5-8551-09C91DA16159}" type="presParOf" srcId="{515EB3B3-A9D9-4680-9B84-9CB6679C2122}" destId="{62D2E708-ADFB-4DC8-873A-5620F73DB48A}" srcOrd="2" destOrd="0" presId="urn:microsoft.com/office/officeart/2018/2/layout/IconVerticalSolidList"/>
    <dgm:cxn modelId="{5B8F279F-8203-4D1D-976F-FF4F695895B2}" type="presParOf" srcId="{62D2E708-ADFB-4DC8-873A-5620F73DB48A}" destId="{2F74F9E1-C7F9-427D-BBD3-6BFBC0457DC1}" srcOrd="0" destOrd="0" presId="urn:microsoft.com/office/officeart/2018/2/layout/IconVerticalSolidList"/>
    <dgm:cxn modelId="{B235FCF6-E81A-45D6-AFCB-8EC409BC5DE2}" type="presParOf" srcId="{62D2E708-ADFB-4DC8-873A-5620F73DB48A}" destId="{BF6A6166-06AD-410F-936C-E511B2116661}" srcOrd="1" destOrd="0" presId="urn:microsoft.com/office/officeart/2018/2/layout/IconVerticalSolidList"/>
    <dgm:cxn modelId="{A29C296C-BB6D-4069-B389-2546B0C8F082}" type="presParOf" srcId="{62D2E708-ADFB-4DC8-873A-5620F73DB48A}" destId="{E8B236CB-920C-4792-ABAF-E5ADFB2547AD}" srcOrd="2" destOrd="0" presId="urn:microsoft.com/office/officeart/2018/2/layout/IconVerticalSolidList"/>
    <dgm:cxn modelId="{775BF8DF-FA94-445B-879B-7EE184090E0C}" type="presParOf" srcId="{62D2E708-ADFB-4DC8-873A-5620F73DB48A}" destId="{37E2F12A-CBFF-4D26-AD2F-B1A0E9F6196F}" srcOrd="3" destOrd="0" presId="urn:microsoft.com/office/officeart/2018/2/layout/IconVerticalSolidList"/>
    <dgm:cxn modelId="{66AEABDF-BE08-4F91-89CD-78E93DBE3E5D}" type="presParOf" srcId="{515EB3B3-A9D9-4680-9B84-9CB6679C2122}" destId="{1D5272E8-C4E9-4410-9710-3273A2281982}" srcOrd="3" destOrd="0" presId="urn:microsoft.com/office/officeart/2018/2/layout/IconVerticalSolidList"/>
    <dgm:cxn modelId="{A2C0FD42-BFA9-4CBD-A1DB-33C462D8EF43}" type="presParOf" srcId="{515EB3B3-A9D9-4680-9B84-9CB6679C2122}" destId="{EB5A7B74-6532-44EB-96CE-23CD60C97964}" srcOrd="4" destOrd="0" presId="urn:microsoft.com/office/officeart/2018/2/layout/IconVerticalSolidList"/>
    <dgm:cxn modelId="{4261AA73-FB8F-436B-B9DF-AE4D50A14F79}" type="presParOf" srcId="{EB5A7B74-6532-44EB-96CE-23CD60C97964}" destId="{D386E121-7C92-4BA4-8E1F-7BB0678932C4}" srcOrd="0" destOrd="0" presId="urn:microsoft.com/office/officeart/2018/2/layout/IconVerticalSolidList"/>
    <dgm:cxn modelId="{9740B905-FE9A-493D-B224-DDCF8F2D8AAC}" type="presParOf" srcId="{EB5A7B74-6532-44EB-96CE-23CD60C97964}" destId="{4D34C909-A5D8-4895-9C44-D3FF0FE7B795}" srcOrd="1" destOrd="0" presId="urn:microsoft.com/office/officeart/2018/2/layout/IconVerticalSolidList"/>
    <dgm:cxn modelId="{E780A39B-32B8-451D-9503-42B1810FDC00}" type="presParOf" srcId="{EB5A7B74-6532-44EB-96CE-23CD60C97964}" destId="{C793FB7E-F260-4216-BF9A-07ED1D86C48A}" srcOrd="2" destOrd="0" presId="urn:microsoft.com/office/officeart/2018/2/layout/IconVerticalSolidList"/>
    <dgm:cxn modelId="{E1C21004-39A2-4693-9034-8B958ED1FB52}" type="presParOf" srcId="{EB5A7B74-6532-44EB-96CE-23CD60C97964}" destId="{9E5F212C-909E-4BF4-BD4E-B5257D65CC4C}" srcOrd="3" destOrd="0" presId="urn:microsoft.com/office/officeart/2018/2/layout/IconVerticalSolidList"/>
    <dgm:cxn modelId="{ED5A8C8D-E54D-4368-BD96-10A6FD7598F3}" type="presParOf" srcId="{515EB3B3-A9D9-4680-9B84-9CB6679C2122}" destId="{D0B21961-7EBD-4168-9323-8AE1E7A20727}" srcOrd="5" destOrd="0" presId="urn:microsoft.com/office/officeart/2018/2/layout/IconVerticalSolidList"/>
    <dgm:cxn modelId="{30046152-FBBE-461A-9F88-C77798908CEF}" type="presParOf" srcId="{515EB3B3-A9D9-4680-9B84-9CB6679C2122}" destId="{3DF14056-7981-47BE-9E77-E906E53AB038}" srcOrd="6" destOrd="0" presId="urn:microsoft.com/office/officeart/2018/2/layout/IconVerticalSolidList"/>
    <dgm:cxn modelId="{C2B695FA-2245-45AE-A79D-9A2AFE2F64E4}" type="presParOf" srcId="{3DF14056-7981-47BE-9E77-E906E53AB038}" destId="{C375E001-5507-48DB-969A-626F7D776EBF}" srcOrd="0" destOrd="0" presId="urn:microsoft.com/office/officeart/2018/2/layout/IconVerticalSolidList"/>
    <dgm:cxn modelId="{A005F7DB-16C6-4E5F-81D8-529A6F2AB32E}" type="presParOf" srcId="{3DF14056-7981-47BE-9E77-E906E53AB038}" destId="{E4BC6698-2489-4934-8F02-BD9C65FD4A79}" srcOrd="1" destOrd="0" presId="urn:microsoft.com/office/officeart/2018/2/layout/IconVerticalSolidList"/>
    <dgm:cxn modelId="{F15C5381-8944-4A54-8EF9-E3F614BD5D9C}" type="presParOf" srcId="{3DF14056-7981-47BE-9E77-E906E53AB038}" destId="{E99FA73F-BB7B-4CC3-A42F-DDC10401E87B}" srcOrd="2" destOrd="0" presId="urn:microsoft.com/office/officeart/2018/2/layout/IconVerticalSolidList"/>
    <dgm:cxn modelId="{8BE9CB5B-1EEC-42FF-AC0D-A2FDB094BC9D}" type="presParOf" srcId="{3DF14056-7981-47BE-9E77-E906E53AB038}" destId="{318937F6-7E12-4958-BFF2-598ACC2567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0E28EF0-E5F4-4DF6-974B-4B1B909C300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BAA6A3-4605-441B-BA5B-5C0274E22F24}">
      <dgm:prSet/>
      <dgm:spPr/>
      <dgm:t>
        <a:bodyPr/>
        <a:lstStyle/>
        <a:p>
          <a:r>
            <a:rPr lang="en-US"/>
            <a:t>Best Model: XGBoost</a:t>
          </a:r>
        </a:p>
      </dgm:t>
    </dgm:pt>
    <dgm:pt modelId="{26A3BD65-CCB0-4C70-B1E8-5A8975A8FF07}" type="parTrans" cxnId="{7F6C55FE-8A8D-4CFC-A2BD-0B02480CE7D1}">
      <dgm:prSet/>
      <dgm:spPr/>
      <dgm:t>
        <a:bodyPr/>
        <a:lstStyle/>
        <a:p>
          <a:endParaRPr lang="en-US"/>
        </a:p>
      </dgm:t>
    </dgm:pt>
    <dgm:pt modelId="{433D3D7A-9437-4663-93B9-43A5201153D7}" type="sibTrans" cxnId="{7F6C55FE-8A8D-4CFC-A2BD-0B02480CE7D1}">
      <dgm:prSet/>
      <dgm:spPr/>
      <dgm:t>
        <a:bodyPr/>
        <a:lstStyle/>
        <a:p>
          <a:endParaRPr lang="en-US"/>
        </a:p>
      </dgm:t>
    </dgm:pt>
    <dgm:pt modelId="{28323E78-9DB6-4F86-9969-5E5B9BD2E81A}">
      <dgm:prSet/>
      <dgm:spPr/>
      <dgm:t>
        <a:bodyPr/>
        <a:lstStyle/>
        <a:p>
          <a:r>
            <a:rPr lang="en-US"/>
            <a:t>Balanced Model: Ensemble</a:t>
          </a:r>
        </a:p>
      </dgm:t>
    </dgm:pt>
    <dgm:pt modelId="{5EB9A8DE-ECB7-4E33-925B-6485BCA31962}" type="parTrans" cxnId="{49180BBB-E769-4FDA-9C1F-7B1C8066D2CB}">
      <dgm:prSet/>
      <dgm:spPr/>
      <dgm:t>
        <a:bodyPr/>
        <a:lstStyle/>
        <a:p>
          <a:endParaRPr lang="en-US"/>
        </a:p>
      </dgm:t>
    </dgm:pt>
    <dgm:pt modelId="{206ACD22-2642-404F-A703-88A5BF2313E7}" type="sibTrans" cxnId="{49180BBB-E769-4FDA-9C1F-7B1C8066D2CB}">
      <dgm:prSet/>
      <dgm:spPr/>
      <dgm:t>
        <a:bodyPr/>
        <a:lstStyle/>
        <a:p>
          <a:endParaRPr lang="en-US"/>
        </a:p>
      </dgm:t>
    </dgm:pt>
    <dgm:pt modelId="{287D9D05-001E-47DA-9F0D-A92D3CB61C0B}">
      <dgm:prSet/>
      <dgm:spPr/>
      <dgm:t>
        <a:bodyPr/>
        <a:lstStyle/>
        <a:p>
          <a:r>
            <a:rPr lang="en-US"/>
            <a:t>SMOTE improved class balance</a:t>
          </a:r>
        </a:p>
      </dgm:t>
    </dgm:pt>
    <dgm:pt modelId="{E3BED6BD-3FD8-424A-ACBB-D7699C5FB130}" type="parTrans" cxnId="{534A5151-9E00-47EF-81A5-5DCD46C17764}">
      <dgm:prSet/>
      <dgm:spPr/>
      <dgm:t>
        <a:bodyPr/>
        <a:lstStyle/>
        <a:p>
          <a:endParaRPr lang="en-US"/>
        </a:p>
      </dgm:t>
    </dgm:pt>
    <dgm:pt modelId="{4A1FAFB9-4EAA-48F7-BBAA-57D6DB124987}" type="sibTrans" cxnId="{534A5151-9E00-47EF-81A5-5DCD46C17764}">
      <dgm:prSet/>
      <dgm:spPr/>
      <dgm:t>
        <a:bodyPr/>
        <a:lstStyle/>
        <a:p>
          <a:endParaRPr lang="en-US"/>
        </a:p>
      </dgm:t>
    </dgm:pt>
    <dgm:pt modelId="{47FDA473-904C-4F12-BF6B-D97652BDC10B}">
      <dgm:prSet/>
      <dgm:spPr/>
      <dgm:t>
        <a:bodyPr/>
        <a:lstStyle/>
        <a:p>
          <a:r>
            <a:rPr lang="en-US"/>
            <a:t>Fast &amp; scalable model suitable for real-time fraud detection</a:t>
          </a:r>
        </a:p>
      </dgm:t>
    </dgm:pt>
    <dgm:pt modelId="{190782C7-32F7-4DA8-86CF-630F4B669A17}" type="parTrans" cxnId="{7A9ABDE7-8FFD-4DDC-9F2A-B56BDA9A0125}">
      <dgm:prSet/>
      <dgm:spPr/>
      <dgm:t>
        <a:bodyPr/>
        <a:lstStyle/>
        <a:p>
          <a:endParaRPr lang="en-US"/>
        </a:p>
      </dgm:t>
    </dgm:pt>
    <dgm:pt modelId="{403ED21B-BBFA-42DD-895D-FF84A18715B5}" type="sibTrans" cxnId="{7A9ABDE7-8FFD-4DDC-9F2A-B56BDA9A0125}">
      <dgm:prSet/>
      <dgm:spPr/>
      <dgm:t>
        <a:bodyPr/>
        <a:lstStyle/>
        <a:p>
          <a:endParaRPr lang="en-US"/>
        </a:p>
      </dgm:t>
    </dgm:pt>
    <dgm:pt modelId="{3FADB605-A199-4B57-A949-562F3E1AF184}" type="pres">
      <dgm:prSet presAssocID="{30E28EF0-E5F4-4DF6-974B-4B1B909C300E}" presName="linear" presStyleCnt="0">
        <dgm:presLayoutVars>
          <dgm:animLvl val="lvl"/>
          <dgm:resizeHandles val="exact"/>
        </dgm:presLayoutVars>
      </dgm:prSet>
      <dgm:spPr/>
    </dgm:pt>
    <dgm:pt modelId="{FCCCCFE1-8883-4C47-89CC-770CB15C79CF}" type="pres">
      <dgm:prSet presAssocID="{91BAA6A3-4605-441B-BA5B-5C0274E22F2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C853BFA-3B96-48C6-9906-FD6B07DD590E}" type="pres">
      <dgm:prSet presAssocID="{433D3D7A-9437-4663-93B9-43A5201153D7}" presName="spacer" presStyleCnt="0"/>
      <dgm:spPr/>
    </dgm:pt>
    <dgm:pt modelId="{6056CF53-7152-42DA-BEA7-58C2118B9F52}" type="pres">
      <dgm:prSet presAssocID="{28323E78-9DB6-4F86-9969-5E5B9BD2E81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F26584B-C084-4EAA-A1FE-EC6E85F36196}" type="pres">
      <dgm:prSet presAssocID="{206ACD22-2642-404F-A703-88A5BF2313E7}" presName="spacer" presStyleCnt="0"/>
      <dgm:spPr/>
    </dgm:pt>
    <dgm:pt modelId="{6B28AC25-77F0-4F12-856B-8D97CC787B02}" type="pres">
      <dgm:prSet presAssocID="{287D9D05-001E-47DA-9F0D-A92D3CB61C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2BC1CDF-915A-4B27-B799-B053DF7D48A9}" type="pres">
      <dgm:prSet presAssocID="{4A1FAFB9-4EAA-48F7-BBAA-57D6DB124987}" presName="spacer" presStyleCnt="0"/>
      <dgm:spPr/>
    </dgm:pt>
    <dgm:pt modelId="{2CCAE818-4B72-4F44-869B-2F5FD237D83A}" type="pres">
      <dgm:prSet presAssocID="{47FDA473-904C-4F12-BF6B-D97652BDC10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32B5612-8A95-4E52-8EA2-7AE6B1BB26ED}" type="presOf" srcId="{30E28EF0-E5F4-4DF6-974B-4B1B909C300E}" destId="{3FADB605-A199-4B57-A949-562F3E1AF184}" srcOrd="0" destOrd="0" presId="urn:microsoft.com/office/officeart/2005/8/layout/vList2"/>
    <dgm:cxn modelId="{DDE7801A-7199-494B-A347-30E408AD7777}" type="presOf" srcId="{287D9D05-001E-47DA-9F0D-A92D3CB61C0B}" destId="{6B28AC25-77F0-4F12-856B-8D97CC787B02}" srcOrd="0" destOrd="0" presId="urn:microsoft.com/office/officeart/2005/8/layout/vList2"/>
    <dgm:cxn modelId="{534A5151-9E00-47EF-81A5-5DCD46C17764}" srcId="{30E28EF0-E5F4-4DF6-974B-4B1B909C300E}" destId="{287D9D05-001E-47DA-9F0D-A92D3CB61C0B}" srcOrd="2" destOrd="0" parTransId="{E3BED6BD-3FD8-424A-ACBB-D7699C5FB130}" sibTransId="{4A1FAFB9-4EAA-48F7-BBAA-57D6DB124987}"/>
    <dgm:cxn modelId="{2AB0F57E-116B-494C-8674-95D0262F261D}" type="presOf" srcId="{28323E78-9DB6-4F86-9969-5E5B9BD2E81A}" destId="{6056CF53-7152-42DA-BEA7-58C2118B9F52}" srcOrd="0" destOrd="0" presId="urn:microsoft.com/office/officeart/2005/8/layout/vList2"/>
    <dgm:cxn modelId="{49180BBB-E769-4FDA-9C1F-7B1C8066D2CB}" srcId="{30E28EF0-E5F4-4DF6-974B-4B1B909C300E}" destId="{28323E78-9DB6-4F86-9969-5E5B9BD2E81A}" srcOrd="1" destOrd="0" parTransId="{5EB9A8DE-ECB7-4E33-925B-6485BCA31962}" sibTransId="{206ACD22-2642-404F-A703-88A5BF2313E7}"/>
    <dgm:cxn modelId="{3EEE38C0-78D3-4ECB-9F03-2BBF21DB46D7}" type="presOf" srcId="{47FDA473-904C-4F12-BF6B-D97652BDC10B}" destId="{2CCAE818-4B72-4F44-869B-2F5FD237D83A}" srcOrd="0" destOrd="0" presId="urn:microsoft.com/office/officeart/2005/8/layout/vList2"/>
    <dgm:cxn modelId="{229776D5-D1EA-4F64-AFFA-8593EE42142C}" type="presOf" srcId="{91BAA6A3-4605-441B-BA5B-5C0274E22F24}" destId="{FCCCCFE1-8883-4C47-89CC-770CB15C79CF}" srcOrd="0" destOrd="0" presId="urn:microsoft.com/office/officeart/2005/8/layout/vList2"/>
    <dgm:cxn modelId="{7A9ABDE7-8FFD-4DDC-9F2A-B56BDA9A0125}" srcId="{30E28EF0-E5F4-4DF6-974B-4B1B909C300E}" destId="{47FDA473-904C-4F12-BF6B-D97652BDC10B}" srcOrd="3" destOrd="0" parTransId="{190782C7-32F7-4DA8-86CF-630F4B669A17}" sibTransId="{403ED21B-BBFA-42DD-895D-FF84A18715B5}"/>
    <dgm:cxn modelId="{7F6C55FE-8A8D-4CFC-A2BD-0B02480CE7D1}" srcId="{30E28EF0-E5F4-4DF6-974B-4B1B909C300E}" destId="{91BAA6A3-4605-441B-BA5B-5C0274E22F24}" srcOrd="0" destOrd="0" parTransId="{26A3BD65-CCB0-4C70-B1E8-5A8975A8FF07}" sibTransId="{433D3D7A-9437-4663-93B9-43A5201153D7}"/>
    <dgm:cxn modelId="{28D36FD3-C63F-449F-B136-875106FEAB34}" type="presParOf" srcId="{3FADB605-A199-4B57-A949-562F3E1AF184}" destId="{FCCCCFE1-8883-4C47-89CC-770CB15C79CF}" srcOrd="0" destOrd="0" presId="urn:microsoft.com/office/officeart/2005/8/layout/vList2"/>
    <dgm:cxn modelId="{DCECD154-4EED-43C7-8B55-544F9D28B9EE}" type="presParOf" srcId="{3FADB605-A199-4B57-A949-562F3E1AF184}" destId="{DC853BFA-3B96-48C6-9906-FD6B07DD590E}" srcOrd="1" destOrd="0" presId="urn:microsoft.com/office/officeart/2005/8/layout/vList2"/>
    <dgm:cxn modelId="{050FE993-D6C3-4C9F-84BF-5F02DE5A626E}" type="presParOf" srcId="{3FADB605-A199-4B57-A949-562F3E1AF184}" destId="{6056CF53-7152-42DA-BEA7-58C2118B9F52}" srcOrd="2" destOrd="0" presId="urn:microsoft.com/office/officeart/2005/8/layout/vList2"/>
    <dgm:cxn modelId="{800B28D5-0232-4BDA-B23C-8EABDC7F3639}" type="presParOf" srcId="{3FADB605-A199-4B57-A949-562F3E1AF184}" destId="{AF26584B-C084-4EAA-A1FE-EC6E85F36196}" srcOrd="3" destOrd="0" presId="urn:microsoft.com/office/officeart/2005/8/layout/vList2"/>
    <dgm:cxn modelId="{187F39F5-D0B4-4DA8-AF80-F62A4BA5FE94}" type="presParOf" srcId="{3FADB605-A199-4B57-A949-562F3E1AF184}" destId="{6B28AC25-77F0-4F12-856B-8D97CC787B02}" srcOrd="4" destOrd="0" presId="urn:microsoft.com/office/officeart/2005/8/layout/vList2"/>
    <dgm:cxn modelId="{BE59AB98-9483-4C01-8B86-D8E458ECD07F}" type="presParOf" srcId="{3FADB605-A199-4B57-A949-562F3E1AF184}" destId="{C2BC1CDF-915A-4B27-B799-B053DF7D48A9}" srcOrd="5" destOrd="0" presId="urn:microsoft.com/office/officeart/2005/8/layout/vList2"/>
    <dgm:cxn modelId="{AB9D3961-EE98-4A96-9045-76F2A6CD1584}" type="presParOf" srcId="{3FADB605-A199-4B57-A949-562F3E1AF184}" destId="{2CCAE818-4B72-4F44-869B-2F5FD237D83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87D079-949E-41DF-887F-E7CDEEFAAB23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B6E76A1-A99F-4D2C-91AB-35F08186B3AC}">
      <dgm:prSet/>
      <dgm:spPr/>
      <dgm:t>
        <a:bodyPr/>
        <a:lstStyle/>
        <a:p>
          <a:r>
            <a:rPr lang="en-US"/>
            <a:t>Digital banking growth → Increase in fraud</a:t>
          </a:r>
        </a:p>
      </dgm:t>
    </dgm:pt>
    <dgm:pt modelId="{40415B34-D713-424A-83FB-79471C4069E8}" type="parTrans" cxnId="{3C858E8E-5791-4D74-B6B0-896CA3744AE0}">
      <dgm:prSet/>
      <dgm:spPr/>
      <dgm:t>
        <a:bodyPr/>
        <a:lstStyle/>
        <a:p>
          <a:endParaRPr lang="en-US"/>
        </a:p>
      </dgm:t>
    </dgm:pt>
    <dgm:pt modelId="{1DBE9A7F-C35A-4287-893A-E1CC1CBE411F}" type="sibTrans" cxnId="{3C858E8E-5791-4D74-B6B0-896CA3744AE0}">
      <dgm:prSet/>
      <dgm:spPr/>
      <dgm:t>
        <a:bodyPr/>
        <a:lstStyle/>
        <a:p>
          <a:endParaRPr lang="en-US"/>
        </a:p>
      </dgm:t>
    </dgm:pt>
    <dgm:pt modelId="{F02DDEBE-84C0-4021-8ABB-2754B6BE913A}">
      <dgm:prSet/>
      <dgm:spPr/>
      <dgm:t>
        <a:bodyPr/>
        <a:lstStyle/>
        <a:p>
          <a:r>
            <a:rPr lang="en-US"/>
            <a:t>High class imbalance: rare fraud cases</a:t>
          </a:r>
        </a:p>
      </dgm:t>
    </dgm:pt>
    <dgm:pt modelId="{A702C42F-FA52-44D7-95BC-D84650F17D83}" type="parTrans" cxnId="{B1452A2C-F8B1-4F73-B902-2AC074414424}">
      <dgm:prSet/>
      <dgm:spPr/>
      <dgm:t>
        <a:bodyPr/>
        <a:lstStyle/>
        <a:p>
          <a:endParaRPr lang="en-US"/>
        </a:p>
      </dgm:t>
    </dgm:pt>
    <dgm:pt modelId="{43460ABE-E9B6-4927-BE2A-C108DA69BA6E}" type="sibTrans" cxnId="{B1452A2C-F8B1-4F73-B902-2AC074414424}">
      <dgm:prSet/>
      <dgm:spPr/>
      <dgm:t>
        <a:bodyPr/>
        <a:lstStyle/>
        <a:p>
          <a:endParaRPr lang="en-US"/>
        </a:p>
      </dgm:t>
    </dgm:pt>
    <dgm:pt modelId="{2D486F4A-BFB8-4FE5-9B4B-F12EB0E11FEA}">
      <dgm:prSet/>
      <dgm:spPr/>
      <dgm:t>
        <a:bodyPr/>
        <a:lstStyle/>
        <a:p>
          <a:r>
            <a:rPr lang="en-US"/>
            <a:t>Goal: Accurate fraud detection with low false positives</a:t>
          </a:r>
        </a:p>
      </dgm:t>
    </dgm:pt>
    <dgm:pt modelId="{677E3DA6-B650-41A8-A087-5E4C2C446C57}" type="parTrans" cxnId="{35505E08-0D14-4A00-BD9B-FBA111613C02}">
      <dgm:prSet/>
      <dgm:spPr/>
      <dgm:t>
        <a:bodyPr/>
        <a:lstStyle/>
        <a:p>
          <a:endParaRPr lang="en-US"/>
        </a:p>
      </dgm:t>
    </dgm:pt>
    <dgm:pt modelId="{F5A7A8E7-0C45-4072-A19B-E329F00CC3CE}" type="sibTrans" cxnId="{35505E08-0D14-4A00-BD9B-FBA111613C02}">
      <dgm:prSet/>
      <dgm:spPr/>
      <dgm:t>
        <a:bodyPr/>
        <a:lstStyle/>
        <a:p>
          <a:endParaRPr lang="en-US"/>
        </a:p>
      </dgm:t>
    </dgm:pt>
    <dgm:pt modelId="{2A82FCBD-FF26-40F4-AF95-239795203944}">
      <dgm:prSet/>
      <dgm:spPr/>
      <dgm:t>
        <a:bodyPr/>
        <a:lstStyle/>
        <a:p>
          <a:r>
            <a:rPr lang="en-US"/>
            <a:t>Real-time ready system</a:t>
          </a:r>
        </a:p>
      </dgm:t>
    </dgm:pt>
    <dgm:pt modelId="{24F59A79-32C7-4A60-A08B-945B54D57FCE}" type="parTrans" cxnId="{E1A57915-DC8B-4FB9-91A8-8932A4C2072D}">
      <dgm:prSet/>
      <dgm:spPr/>
      <dgm:t>
        <a:bodyPr/>
        <a:lstStyle/>
        <a:p>
          <a:endParaRPr lang="en-US"/>
        </a:p>
      </dgm:t>
    </dgm:pt>
    <dgm:pt modelId="{2B19B325-996F-4198-B2A1-F72F9794583C}" type="sibTrans" cxnId="{E1A57915-DC8B-4FB9-91A8-8932A4C2072D}">
      <dgm:prSet/>
      <dgm:spPr/>
      <dgm:t>
        <a:bodyPr/>
        <a:lstStyle/>
        <a:p>
          <a:endParaRPr lang="en-US"/>
        </a:p>
      </dgm:t>
    </dgm:pt>
    <dgm:pt modelId="{709383EE-1878-4673-9F3D-E9B82602F141}" type="pres">
      <dgm:prSet presAssocID="{6487D079-949E-41DF-887F-E7CDEEFAAB23}" presName="matrix" presStyleCnt="0">
        <dgm:presLayoutVars>
          <dgm:chMax val="1"/>
          <dgm:dir/>
          <dgm:resizeHandles val="exact"/>
        </dgm:presLayoutVars>
      </dgm:prSet>
      <dgm:spPr/>
    </dgm:pt>
    <dgm:pt modelId="{8E860E83-70A4-4DAE-AA01-D781B21BBBEE}" type="pres">
      <dgm:prSet presAssocID="{6487D079-949E-41DF-887F-E7CDEEFAAB23}" presName="diamond" presStyleLbl="bgShp" presStyleIdx="0" presStyleCnt="1"/>
      <dgm:spPr/>
    </dgm:pt>
    <dgm:pt modelId="{5A0CA5B3-2105-4E77-85E6-41D383A0FCCD}" type="pres">
      <dgm:prSet presAssocID="{6487D079-949E-41DF-887F-E7CDEEFAAB2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2D35E9B-F911-410E-B87B-9FD270D7108C}" type="pres">
      <dgm:prSet presAssocID="{6487D079-949E-41DF-887F-E7CDEEFAAB2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0EACC97-6C26-447A-8AEC-35BA9A113CB3}" type="pres">
      <dgm:prSet presAssocID="{6487D079-949E-41DF-887F-E7CDEEFAAB2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BCD400D-A29D-4B76-A17C-B1A71536BD86}" type="pres">
      <dgm:prSet presAssocID="{6487D079-949E-41DF-887F-E7CDEEFAAB2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5505E08-0D14-4A00-BD9B-FBA111613C02}" srcId="{6487D079-949E-41DF-887F-E7CDEEFAAB23}" destId="{2D486F4A-BFB8-4FE5-9B4B-F12EB0E11FEA}" srcOrd="2" destOrd="0" parTransId="{677E3DA6-B650-41A8-A087-5E4C2C446C57}" sibTransId="{F5A7A8E7-0C45-4072-A19B-E329F00CC3CE}"/>
    <dgm:cxn modelId="{E1A57915-DC8B-4FB9-91A8-8932A4C2072D}" srcId="{6487D079-949E-41DF-887F-E7CDEEFAAB23}" destId="{2A82FCBD-FF26-40F4-AF95-239795203944}" srcOrd="3" destOrd="0" parTransId="{24F59A79-32C7-4A60-A08B-945B54D57FCE}" sibTransId="{2B19B325-996F-4198-B2A1-F72F9794583C}"/>
    <dgm:cxn modelId="{B1452A2C-F8B1-4F73-B902-2AC074414424}" srcId="{6487D079-949E-41DF-887F-E7CDEEFAAB23}" destId="{F02DDEBE-84C0-4021-8ABB-2754B6BE913A}" srcOrd="1" destOrd="0" parTransId="{A702C42F-FA52-44D7-95BC-D84650F17D83}" sibTransId="{43460ABE-E9B6-4927-BE2A-C108DA69BA6E}"/>
    <dgm:cxn modelId="{ED758832-3C11-4D90-81EB-E71850DB4F41}" type="presOf" srcId="{6487D079-949E-41DF-887F-E7CDEEFAAB23}" destId="{709383EE-1878-4673-9F3D-E9B82602F141}" srcOrd="0" destOrd="0" presId="urn:microsoft.com/office/officeart/2005/8/layout/matrix3"/>
    <dgm:cxn modelId="{3C858E8E-5791-4D74-B6B0-896CA3744AE0}" srcId="{6487D079-949E-41DF-887F-E7CDEEFAAB23}" destId="{4B6E76A1-A99F-4D2C-91AB-35F08186B3AC}" srcOrd="0" destOrd="0" parTransId="{40415B34-D713-424A-83FB-79471C4069E8}" sibTransId="{1DBE9A7F-C35A-4287-893A-E1CC1CBE411F}"/>
    <dgm:cxn modelId="{D4CAE491-8D21-4AC6-82DF-A3DA96957907}" type="presOf" srcId="{4B6E76A1-A99F-4D2C-91AB-35F08186B3AC}" destId="{5A0CA5B3-2105-4E77-85E6-41D383A0FCCD}" srcOrd="0" destOrd="0" presId="urn:microsoft.com/office/officeart/2005/8/layout/matrix3"/>
    <dgm:cxn modelId="{1504B59E-E814-4D5E-8161-73E12915599A}" type="presOf" srcId="{F02DDEBE-84C0-4021-8ABB-2754B6BE913A}" destId="{12D35E9B-F911-410E-B87B-9FD270D7108C}" srcOrd="0" destOrd="0" presId="urn:microsoft.com/office/officeart/2005/8/layout/matrix3"/>
    <dgm:cxn modelId="{FDEAAFA9-C812-49DE-8072-84ADB3250FEA}" type="presOf" srcId="{2D486F4A-BFB8-4FE5-9B4B-F12EB0E11FEA}" destId="{A0EACC97-6C26-447A-8AEC-35BA9A113CB3}" srcOrd="0" destOrd="0" presId="urn:microsoft.com/office/officeart/2005/8/layout/matrix3"/>
    <dgm:cxn modelId="{DBF84BC6-3117-4A6F-9F70-CE3391A2EB20}" type="presOf" srcId="{2A82FCBD-FF26-40F4-AF95-239795203944}" destId="{FBCD400D-A29D-4B76-A17C-B1A71536BD86}" srcOrd="0" destOrd="0" presId="urn:microsoft.com/office/officeart/2005/8/layout/matrix3"/>
    <dgm:cxn modelId="{1AE40F37-2B05-4448-9B63-566A10C0C2B7}" type="presParOf" srcId="{709383EE-1878-4673-9F3D-E9B82602F141}" destId="{8E860E83-70A4-4DAE-AA01-D781B21BBBEE}" srcOrd="0" destOrd="0" presId="urn:microsoft.com/office/officeart/2005/8/layout/matrix3"/>
    <dgm:cxn modelId="{264AA39F-F5F4-4E45-A7A5-C460F0745678}" type="presParOf" srcId="{709383EE-1878-4673-9F3D-E9B82602F141}" destId="{5A0CA5B3-2105-4E77-85E6-41D383A0FCCD}" srcOrd="1" destOrd="0" presId="urn:microsoft.com/office/officeart/2005/8/layout/matrix3"/>
    <dgm:cxn modelId="{24BCFFCD-18B3-4664-869B-C58E18D30AB4}" type="presParOf" srcId="{709383EE-1878-4673-9F3D-E9B82602F141}" destId="{12D35E9B-F911-410E-B87B-9FD270D7108C}" srcOrd="2" destOrd="0" presId="urn:microsoft.com/office/officeart/2005/8/layout/matrix3"/>
    <dgm:cxn modelId="{72B67FCE-929B-4D60-8027-63B661028F10}" type="presParOf" srcId="{709383EE-1878-4673-9F3D-E9B82602F141}" destId="{A0EACC97-6C26-447A-8AEC-35BA9A113CB3}" srcOrd="3" destOrd="0" presId="urn:microsoft.com/office/officeart/2005/8/layout/matrix3"/>
    <dgm:cxn modelId="{AB9F9F65-650D-42B3-B6AF-287E45540F06}" type="presParOf" srcId="{709383EE-1878-4673-9F3D-E9B82602F141}" destId="{FBCD400D-A29D-4B76-A17C-B1A71536BD8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44FC17-7D7B-4295-A135-0FB3302B69B6}" type="doc">
      <dgm:prSet loTypeId="urn:microsoft.com/office/officeart/2005/8/layout/cycle1" loCatId="cycle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1D822CA-A695-4C2A-938F-1ED1E7CB8E79}">
      <dgm:prSet/>
      <dgm:spPr/>
      <dgm:t>
        <a:bodyPr/>
        <a:lstStyle/>
        <a:p>
          <a:r>
            <a:rPr lang="en-US"/>
            <a:t>Binary classification: Fraud vs. Genuine</a:t>
          </a:r>
        </a:p>
      </dgm:t>
    </dgm:pt>
    <dgm:pt modelId="{A2B63CAC-8CCD-4D22-81A3-82F5A3DC1F24}" type="parTrans" cxnId="{5EC83579-A632-4191-9D07-5077F8A0DC7B}">
      <dgm:prSet/>
      <dgm:spPr/>
      <dgm:t>
        <a:bodyPr/>
        <a:lstStyle/>
        <a:p>
          <a:endParaRPr lang="en-US"/>
        </a:p>
      </dgm:t>
    </dgm:pt>
    <dgm:pt modelId="{D81F7AB0-D816-4056-9070-CC1EF7EE5366}" type="sibTrans" cxnId="{5EC83579-A632-4191-9D07-5077F8A0DC7B}">
      <dgm:prSet/>
      <dgm:spPr/>
      <dgm:t>
        <a:bodyPr/>
        <a:lstStyle/>
        <a:p>
          <a:endParaRPr lang="en-US"/>
        </a:p>
      </dgm:t>
    </dgm:pt>
    <dgm:pt modelId="{DF5131D9-6730-4A0A-883E-BF02DF661C9A}">
      <dgm:prSet/>
      <dgm:spPr/>
      <dgm:t>
        <a:bodyPr/>
        <a:lstStyle/>
        <a:p>
          <a:r>
            <a:rPr lang="en-US"/>
            <a:t>Objectives:</a:t>
          </a:r>
        </a:p>
      </dgm:t>
    </dgm:pt>
    <dgm:pt modelId="{DB4C2277-FFA4-4F1F-80F1-3403765D74C1}" type="parTrans" cxnId="{4C4B0D56-ED51-41BD-9F32-061191ADEFB3}">
      <dgm:prSet/>
      <dgm:spPr/>
      <dgm:t>
        <a:bodyPr/>
        <a:lstStyle/>
        <a:p>
          <a:endParaRPr lang="en-US"/>
        </a:p>
      </dgm:t>
    </dgm:pt>
    <dgm:pt modelId="{5F9D822E-1B8D-4F50-A2DA-30E326BF8989}" type="sibTrans" cxnId="{4C4B0D56-ED51-41BD-9F32-061191ADEFB3}">
      <dgm:prSet/>
      <dgm:spPr/>
      <dgm:t>
        <a:bodyPr/>
        <a:lstStyle/>
        <a:p>
          <a:endParaRPr lang="en-US"/>
        </a:p>
      </dgm:t>
    </dgm:pt>
    <dgm:pt modelId="{441B9EF7-A7A7-43D2-9BAB-9E244BCEDACF}">
      <dgm:prSet/>
      <dgm:spPr/>
      <dgm:t>
        <a:bodyPr/>
        <a:lstStyle/>
        <a:p>
          <a:r>
            <a:rPr lang="en-US"/>
            <a:t>- High precision &amp; recall</a:t>
          </a:r>
        </a:p>
      </dgm:t>
    </dgm:pt>
    <dgm:pt modelId="{070688E4-9CA9-4B58-8DA5-0B4AB1F13B7E}" type="parTrans" cxnId="{70308A91-CB02-4611-A42E-FBBDD134AA6E}">
      <dgm:prSet/>
      <dgm:spPr/>
      <dgm:t>
        <a:bodyPr/>
        <a:lstStyle/>
        <a:p>
          <a:endParaRPr lang="en-US"/>
        </a:p>
      </dgm:t>
    </dgm:pt>
    <dgm:pt modelId="{D4BAF1B0-3B3C-4745-AEDC-D97104F36557}" type="sibTrans" cxnId="{70308A91-CB02-4611-A42E-FBBDD134AA6E}">
      <dgm:prSet/>
      <dgm:spPr/>
      <dgm:t>
        <a:bodyPr/>
        <a:lstStyle/>
        <a:p>
          <a:endParaRPr lang="en-US"/>
        </a:p>
      </dgm:t>
    </dgm:pt>
    <dgm:pt modelId="{DEC30C44-4E1B-403E-B4D4-7AAE07C226C3}">
      <dgm:prSet/>
      <dgm:spPr/>
      <dgm:t>
        <a:bodyPr/>
        <a:lstStyle/>
        <a:p>
          <a:r>
            <a:rPr lang="en-US"/>
            <a:t>- Low false positives</a:t>
          </a:r>
        </a:p>
      </dgm:t>
    </dgm:pt>
    <dgm:pt modelId="{46A7028C-6DAC-4906-BBF0-3743B7565EC8}" type="parTrans" cxnId="{634D3F16-496B-4D2B-AFFA-86E3A4016609}">
      <dgm:prSet/>
      <dgm:spPr/>
      <dgm:t>
        <a:bodyPr/>
        <a:lstStyle/>
        <a:p>
          <a:endParaRPr lang="en-US"/>
        </a:p>
      </dgm:t>
    </dgm:pt>
    <dgm:pt modelId="{CD3C5020-0435-464B-8CB7-0E59115E97E4}" type="sibTrans" cxnId="{634D3F16-496B-4D2B-AFFA-86E3A4016609}">
      <dgm:prSet/>
      <dgm:spPr/>
      <dgm:t>
        <a:bodyPr/>
        <a:lstStyle/>
        <a:p>
          <a:endParaRPr lang="en-US"/>
        </a:p>
      </dgm:t>
    </dgm:pt>
    <dgm:pt modelId="{30988828-3057-47DA-9040-3D28A2412938}">
      <dgm:prSet/>
      <dgm:spPr/>
      <dgm:t>
        <a:bodyPr/>
        <a:lstStyle/>
        <a:p>
          <a:r>
            <a:rPr lang="en-US"/>
            <a:t>- Handle class imbalance</a:t>
          </a:r>
        </a:p>
      </dgm:t>
    </dgm:pt>
    <dgm:pt modelId="{240DD9DA-0B1C-481F-8C7E-92856DC70A1E}" type="parTrans" cxnId="{928EE703-646A-451E-926C-EA195BFCF9B3}">
      <dgm:prSet/>
      <dgm:spPr/>
      <dgm:t>
        <a:bodyPr/>
        <a:lstStyle/>
        <a:p>
          <a:endParaRPr lang="en-US"/>
        </a:p>
      </dgm:t>
    </dgm:pt>
    <dgm:pt modelId="{C3F57346-1715-499E-9D15-F521F6A9740A}" type="sibTrans" cxnId="{928EE703-646A-451E-926C-EA195BFCF9B3}">
      <dgm:prSet/>
      <dgm:spPr/>
      <dgm:t>
        <a:bodyPr/>
        <a:lstStyle/>
        <a:p>
          <a:endParaRPr lang="en-US"/>
        </a:p>
      </dgm:t>
    </dgm:pt>
    <dgm:pt modelId="{949CD421-2130-424D-816F-EA09F08AF98C}">
      <dgm:prSet/>
      <dgm:spPr/>
      <dgm:t>
        <a:bodyPr/>
        <a:lstStyle/>
        <a:p>
          <a:r>
            <a:rPr lang="en-US"/>
            <a:t>- Suitable for real-time use</a:t>
          </a:r>
        </a:p>
      </dgm:t>
    </dgm:pt>
    <dgm:pt modelId="{180C84C8-2C4B-4D23-9E48-780EABC60FC9}" type="parTrans" cxnId="{76E5326F-F9CC-478A-A10B-E93195139A67}">
      <dgm:prSet/>
      <dgm:spPr/>
      <dgm:t>
        <a:bodyPr/>
        <a:lstStyle/>
        <a:p>
          <a:endParaRPr lang="en-US"/>
        </a:p>
      </dgm:t>
    </dgm:pt>
    <dgm:pt modelId="{273F66C6-E355-4DD3-A50F-79A906440E79}" type="sibTrans" cxnId="{76E5326F-F9CC-478A-A10B-E93195139A67}">
      <dgm:prSet/>
      <dgm:spPr/>
      <dgm:t>
        <a:bodyPr/>
        <a:lstStyle/>
        <a:p>
          <a:endParaRPr lang="en-US"/>
        </a:p>
      </dgm:t>
    </dgm:pt>
    <dgm:pt modelId="{329C7B02-626C-4924-A5D4-563921BB5E1A}" type="pres">
      <dgm:prSet presAssocID="{A344FC17-7D7B-4295-A135-0FB3302B69B6}" presName="cycle" presStyleCnt="0">
        <dgm:presLayoutVars>
          <dgm:dir/>
          <dgm:resizeHandles val="exact"/>
        </dgm:presLayoutVars>
      </dgm:prSet>
      <dgm:spPr/>
    </dgm:pt>
    <dgm:pt modelId="{E71AF69D-2B2B-41F4-962A-E95A520C131B}" type="pres">
      <dgm:prSet presAssocID="{21D822CA-A695-4C2A-938F-1ED1E7CB8E79}" presName="dummy" presStyleCnt="0"/>
      <dgm:spPr/>
    </dgm:pt>
    <dgm:pt modelId="{C1D9ED75-E73B-4DF3-8E09-E1D74F863A87}" type="pres">
      <dgm:prSet presAssocID="{21D822CA-A695-4C2A-938F-1ED1E7CB8E79}" presName="node" presStyleLbl="revTx" presStyleIdx="0" presStyleCnt="6">
        <dgm:presLayoutVars>
          <dgm:bulletEnabled val="1"/>
        </dgm:presLayoutVars>
      </dgm:prSet>
      <dgm:spPr/>
    </dgm:pt>
    <dgm:pt modelId="{B182B23E-E44E-4D9E-8E69-8371E3B6DD46}" type="pres">
      <dgm:prSet presAssocID="{D81F7AB0-D816-4056-9070-CC1EF7EE5366}" presName="sibTrans" presStyleLbl="node1" presStyleIdx="0" presStyleCnt="6"/>
      <dgm:spPr/>
    </dgm:pt>
    <dgm:pt modelId="{10DDE3CB-6DAA-41A6-948C-1278569A2059}" type="pres">
      <dgm:prSet presAssocID="{DF5131D9-6730-4A0A-883E-BF02DF661C9A}" presName="dummy" presStyleCnt="0"/>
      <dgm:spPr/>
    </dgm:pt>
    <dgm:pt modelId="{24C0DC4D-B41A-4654-B2F6-87EAF0DA94C1}" type="pres">
      <dgm:prSet presAssocID="{DF5131D9-6730-4A0A-883E-BF02DF661C9A}" presName="node" presStyleLbl="revTx" presStyleIdx="1" presStyleCnt="6">
        <dgm:presLayoutVars>
          <dgm:bulletEnabled val="1"/>
        </dgm:presLayoutVars>
      </dgm:prSet>
      <dgm:spPr/>
    </dgm:pt>
    <dgm:pt modelId="{E7D21B12-92E4-48DC-B59F-A262AF9379D1}" type="pres">
      <dgm:prSet presAssocID="{5F9D822E-1B8D-4F50-A2DA-30E326BF8989}" presName="sibTrans" presStyleLbl="node1" presStyleIdx="1" presStyleCnt="6"/>
      <dgm:spPr/>
    </dgm:pt>
    <dgm:pt modelId="{5F7754CE-FE59-4637-BE1E-FE152E298C9E}" type="pres">
      <dgm:prSet presAssocID="{441B9EF7-A7A7-43D2-9BAB-9E244BCEDACF}" presName="dummy" presStyleCnt="0"/>
      <dgm:spPr/>
    </dgm:pt>
    <dgm:pt modelId="{5981CA93-5492-46FF-A467-84822BF1C4EC}" type="pres">
      <dgm:prSet presAssocID="{441B9EF7-A7A7-43D2-9BAB-9E244BCEDACF}" presName="node" presStyleLbl="revTx" presStyleIdx="2" presStyleCnt="6">
        <dgm:presLayoutVars>
          <dgm:bulletEnabled val="1"/>
        </dgm:presLayoutVars>
      </dgm:prSet>
      <dgm:spPr/>
    </dgm:pt>
    <dgm:pt modelId="{4EB9CCF2-2748-4B88-81AC-10CBE78AFEF1}" type="pres">
      <dgm:prSet presAssocID="{D4BAF1B0-3B3C-4745-AEDC-D97104F36557}" presName="sibTrans" presStyleLbl="node1" presStyleIdx="2" presStyleCnt="6"/>
      <dgm:spPr/>
    </dgm:pt>
    <dgm:pt modelId="{4A39390E-1D87-4F84-AF48-4FFD89112319}" type="pres">
      <dgm:prSet presAssocID="{DEC30C44-4E1B-403E-B4D4-7AAE07C226C3}" presName="dummy" presStyleCnt="0"/>
      <dgm:spPr/>
    </dgm:pt>
    <dgm:pt modelId="{1B60FD21-F561-4E6B-A836-FE93CB8EC96C}" type="pres">
      <dgm:prSet presAssocID="{DEC30C44-4E1B-403E-B4D4-7AAE07C226C3}" presName="node" presStyleLbl="revTx" presStyleIdx="3" presStyleCnt="6">
        <dgm:presLayoutVars>
          <dgm:bulletEnabled val="1"/>
        </dgm:presLayoutVars>
      </dgm:prSet>
      <dgm:spPr/>
    </dgm:pt>
    <dgm:pt modelId="{EFDC2A0F-68D1-4942-B9A5-461CDC63EB63}" type="pres">
      <dgm:prSet presAssocID="{CD3C5020-0435-464B-8CB7-0E59115E97E4}" presName="sibTrans" presStyleLbl="node1" presStyleIdx="3" presStyleCnt="6"/>
      <dgm:spPr/>
    </dgm:pt>
    <dgm:pt modelId="{8DE2D5BF-E06D-4C47-B02A-B17CBC625D25}" type="pres">
      <dgm:prSet presAssocID="{30988828-3057-47DA-9040-3D28A2412938}" presName="dummy" presStyleCnt="0"/>
      <dgm:spPr/>
    </dgm:pt>
    <dgm:pt modelId="{26407372-8991-4488-8E52-B61E3D6DA14E}" type="pres">
      <dgm:prSet presAssocID="{30988828-3057-47DA-9040-3D28A2412938}" presName="node" presStyleLbl="revTx" presStyleIdx="4" presStyleCnt="6">
        <dgm:presLayoutVars>
          <dgm:bulletEnabled val="1"/>
        </dgm:presLayoutVars>
      </dgm:prSet>
      <dgm:spPr/>
    </dgm:pt>
    <dgm:pt modelId="{A7716F05-A357-4D96-815B-DFE1EFE0BCE3}" type="pres">
      <dgm:prSet presAssocID="{C3F57346-1715-499E-9D15-F521F6A9740A}" presName="sibTrans" presStyleLbl="node1" presStyleIdx="4" presStyleCnt="6"/>
      <dgm:spPr/>
    </dgm:pt>
    <dgm:pt modelId="{F171AA88-DAB7-4379-B4B0-32729992AA7C}" type="pres">
      <dgm:prSet presAssocID="{949CD421-2130-424D-816F-EA09F08AF98C}" presName="dummy" presStyleCnt="0"/>
      <dgm:spPr/>
    </dgm:pt>
    <dgm:pt modelId="{698A1999-8620-46AE-807A-9DD066F2CBB1}" type="pres">
      <dgm:prSet presAssocID="{949CD421-2130-424D-816F-EA09F08AF98C}" presName="node" presStyleLbl="revTx" presStyleIdx="5" presStyleCnt="6">
        <dgm:presLayoutVars>
          <dgm:bulletEnabled val="1"/>
        </dgm:presLayoutVars>
      </dgm:prSet>
      <dgm:spPr/>
    </dgm:pt>
    <dgm:pt modelId="{7CDE02D6-06E7-4D78-96CF-A74388045B70}" type="pres">
      <dgm:prSet presAssocID="{273F66C6-E355-4DD3-A50F-79A906440E79}" presName="sibTrans" presStyleLbl="node1" presStyleIdx="5" presStyleCnt="6"/>
      <dgm:spPr/>
    </dgm:pt>
  </dgm:ptLst>
  <dgm:cxnLst>
    <dgm:cxn modelId="{928EE703-646A-451E-926C-EA195BFCF9B3}" srcId="{A344FC17-7D7B-4295-A135-0FB3302B69B6}" destId="{30988828-3057-47DA-9040-3D28A2412938}" srcOrd="4" destOrd="0" parTransId="{240DD9DA-0B1C-481F-8C7E-92856DC70A1E}" sibTransId="{C3F57346-1715-499E-9D15-F521F6A9740A}"/>
    <dgm:cxn modelId="{634D3F16-496B-4D2B-AFFA-86E3A4016609}" srcId="{A344FC17-7D7B-4295-A135-0FB3302B69B6}" destId="{DEC30C44-4E1B-403E-B4D4-7AAE07C226C3}" srcOrd="3" destOrd="0" parTransId="{46A7028C-6DAC-4906-BBF0-3743B7565EC8}" sibTransId="{CD3C5020-0435-464B-8CB7-0E59115E97E4}"/>
    <dgm:cxn modelId="{34D5AE1A-4E27-4DB5-8186-45E3B741ACD2}" type="presOf" srcId="{30988828-3057-47DA-9040-3D28A2412938}" destId="{26407372-8991-4488-8E52-B61E3D6DA14E}" srcOrd="0" destOrd="0" presId="urn:microsoft.com/office/officeart/2005/8/layout/cycle1"/>
    <dgm:cxn modelId="{4C55B330-BAA6-4DC0-9A17-3E4C58812770}" type="presOf" srcId="{949CD421-2130-424D-816F-EA09F08AF98C}" destId="{698A1999-8620-46AE-807A-9DD066F2CBB1}" srcOrd="0" destOrd="0" presId="urn:microsoft.com/office/officeart/2005/8/layout/cycle1"/>
    <dgm:cxn modelId="{8CAF664B-4373-4B76-B4AB-05B469DFFBFF}" type="presOf" srcId="{CD3C5020-0435-464B-8CB7-0E59115E97E4}" destId="{EFDC2A0F-68D1-4942-B9A5-461CDC63EB63}" srcOrd="0" destOrd="0" presId="urn:microsoft.com/office/officeart/2005/8/layout/cycle1"/>
    <dgm:cxn modelId="{76E5326F-F9CC-478A-A10B-E93195139A67}" srcId="{A344FC17-7D7B-4295-A135-0FB3302B69B6}" destId="{949CD421-2130-424D-816F-EA09F08AF98C}" srcOrd="5" destOrd="0" parTransId="{180C84C8-2C4B-4D23-9E48-780EABC60FC9}" sibTransId="{273F66C6-E355-4DD3-A50F-79A906440E79}"/>
    <dgm:cxn modelId="{44916270-9FFF-4908-81F5-0B420D12CD23}" type="presOf" srcId="{A344FC17-7D7B-4295-A135-0FB3302B69B6}" destId="{329C7B02-626C-4924-A5D4-563921BB5E1A}" srcOrd="0" destOrd="0" presId="urn:microsoft.com/office/officeart/2005/8/layout/cycle1"/>
    <dgm:cxn modelId="{4C4B0D56-ED51-41BD-9F32-061191ADEFB3}" srcId="{A344FC17-7D7B-4295-A135-0FB3302B69B6}" destId="{DF5131D9-6730-4A0A-883E-BF02DF661C9A}" srcOrd="1" destOrd="0" parTransId="{DB4C2277-FFA4-4F1F-80F1-3403765D74C1}" sibTransId="{5F9D822E-1B8D-4F50-A2DA-30E326BF8989}"/>
    <dgm:cxn modelId="{A6365878-B201-490D-98ED-D551894769B8}" type="presOf" srcId="{D4BAF1B0-3B3C-4745-AEDC-D97104F36557}" destId="{4EB9CCF2-2748-4B88-81AC-10CBE78AFEF1}" srcOrd="0" destOrd="0" presId="urn:microsoft.com/office/officeart/2005/8/layout/cycle1"/>
    <dgm:cxn modelId="{5EC83579-A632-4191-9D07-5077F8A0DC7B}" srcId="{A344FC17-7D7B-4295-A135-0FB3302B69B6}" destId="{21D822CA-A695-4C2A-938F-1ED1E7CB8E79}" srcOrd="0" destOrd="0" parTransId="{A2B63CAC-8CCD-4D22-81A3-82F5A3DC1F24}" sibTransId="{D81F7AB0-D816-4056-9070-CC1EF7EE5366}"/>
    <dgm:cxn modelId="{1F98AD5A-B4B8-44EB-9577-03FF04E5FDCD}" type="presOf" srcId="{441B9EF7-A7A7-43D2-9BAB-9E244BCEDACF}" destId="{5981CA93-5492-46FF-A467-84822BF1C4EC}" srcOrd="0" destOrd="0" presId="urn:microsoft.com/office/officeart/2005/8/layout/cycle1"/>
    <dgm:cxn modelId="{70308A91-CB02-4611-A42E-FBBDD134AA6E}" srcId="{A344FC17-7D7B-4295-A135-0FB3302B69B6}" destId="{441B9EF7-A7A7-43D2-9BAB-9E244BCEDACF}" srcOrd="2" destOrd="0" parTransId="{070688E4-9CA9-4B58-8DA5-0B4AB1F13B7E}" sibTransId="{D4BAF1B0-3B3C-4745-AEDC-D97104F36557}"/>
    <dgm:cxn modelId="{92639DA1-6019-4E14-BE54-AF3FC5DC66CE}" type="presOf" srcId="{D81F7AB0-D816-4056-9070-CC1EF7EE5366}" destId="{B182B23E-E44E-4D9E-8E69-8371E3B6DD46}" srcOrd="0" destOrd="0" presId="urn:microsoft.com/office/officeart/2005/8/layout/cycle1"/>
    <dgm:cxn modelId="{ECB2A2A9-DB72-4D79-A07C-92C05E2F9252}" type="presOf" srcId="{C3F57346-1715-499E-9D15-F521F6A9740A}" destId="{A7716F05-A357-4D96-815B-DFE1EFE0BCE3}" srcOrd="0" destOrd="0" presId="urn:microsoft.com/office/officeart/2005/8/layout/cycle1"/>
    <dgm:cxn modelId="{9C713CAA-58FF-4B75-895F-94BB9D99EE02}" type="presOf" srcId="{DEC30C44-4E1B-403E-B4D4-7AAE07C226C3}" destId="{1B60FD21-F561-4E6B-A836-FE93CB8EC96C}" srcOrd="0" destOrd="0" presId="urn:microsoft.com/office/officeart/2005/8/layout/cycle1"/>
    <dgm:cxn modelId="{4DC1EEBA-EFD0-47BB-8DC2-4C0D509FFA27}" type="presOf" srcId="{21D822CA-A695-4C2A-938F-1ED1E7CB8E79}" destId="{C1D9ED75-E73B-4DF3-8E09-E1D74F863A87}" srcOrd="0" destOrd="0" presId="urn:microsoft.com/office/officeart/2005/8/layout/cycle1"/>
    <dgm:cxn modelId="{4D72CBDB-13D6-4431-BFB7-40371E491B03}" type="presOf" srcId="{273F66C6-E355-4DD3-A50F-79A906440E79}" destId="{7CDE02D6-06E7-4D78-96CF-A74388045B70}" srcOrd="0" destOrd="0" presId="urn:microsoft.com/office/officeart/2005/8/layout/cycle1"/>
    <dgm:cxn modelId="{8386F8DC-5C72-41BF-86EE-1981A4A43ADF}" type="presOf" srcId="{DF5131D9-6730-4A0A-883E-BF02DF661C9A}" destId="{24C0DC4D-B41A-4654-B2F6-87EAF0DA94C1}" srcOrd="0" destOrd="0" presId="urn:microsoft.com/office/officeart/2005/8/layout/cycle1"/>
    <dgm:cxn modelId="{952621DD-8EF5-40B4-9CF9-CAB3C640D866}" type="presOf" srcId="{5F9D822E-1B8D-4F50-A2DA-30E326BF8989}" destId="{E7D21B12-92E4-48DC-B59F-A262AF9379D1}" srcOrd="0" destOrd="0" presId="urn:microsoft.com/office/officeart/2005/8/layout/cycle1"/>
    <dgm:cxn modelId="{B31FF732-9A1B-4FD8-8FC7-DE5723A886B7}" type="presParOf" srcId="{329C7B02-626C-4924-A5D4-563921BB5E1A}" destId="{E71AF69D-2B2B-41F4-962A-E95A520C131B}" srcOrd="0" destOrd="0" presId="urn:microsoft.com/office/officeart/2005/8/layout/cycle1"/>
    <dgm:cxn modelId="{C42193D6-A3B8-46F4-B643-6BDB2A06AA11}" type="presParOf" srcId="{329C7B02-626C-4924-A5D4-563921BB5E1A}" destId="{C1D9ED75-E73B-4DF3-8E09-E1D74F863A87}" srcOrd="1" destOrd="0" presId="urn:microsoft.com/office/officeart/2005/8/layout/cycle1"/>
    <dgm:cxn modelId="{F62DF1C1-B942-4D41-9298-447DA1F03136}" type="presParOf" srcId="{329C7B02-626C-4924-A5D4-563921BB5E1A}" destId="{B182B23E-E44E-4D9E-8E69-8371E3B6DD46}" srcOrd="2" destOrd="0" presId="urn:microsoft.com/office/officeart/2005/8/layout/cycle1"/>
    <dgm:cxn modelId="{80577F29-DEB8-443C-9437-FEE0545183B9}" type="presParOf" srcId="{329C7B02-626C-4924-A5D4-563921BB5E1A}" destId="{10DDE3CB-6DAA-41A6-948C-1278569A2059}" srcOrd="3" destOrd="0" presId="urn:microsoft.com/office/officeart/2005/8/layout/cycle1"/>
    <dgm:cxn modelId="{A518042A-8241-4CC2-94A7-431B977F7E12}" type="presParOf" srcId="{329C7B02-626C-4924-A5D4-563921BB5E1A}" destId="{24C0DC4D-B41A-4654-B2F6-87EAF0DA94C1}" srcOrd="4" destOrd="0" presId="urn:microsoft.com/office/officeart/2005/8/layout/cycle1"/>
    <dgm:cxn modelId="{07A17E07-4871-4D16-9E95-13F66D2A95E1}" type="presParOf" srcId="{329C7B02-626C-4924-A5D4-563921BB5E1A}" destId="{E7D21B12-92E4-48DC-B59F-A262AF9379D1}" srcOrd="5" destOrd="0" presId="urn:microsoft.com/office/officeart/2005/8/layout/cycle1"/>
    <dgm:cxn modelId="{F4CD192B-EA84-449D-85AA-513F41CB7B63}" type="presParOf" srcId="{329C7B02-626C-4924-A5D4-563921BB5E1A}" destId="{5F7754CE-FE59-4637-BE1E-FE152E298C9E}" srcOrd="6" destOrd="0" presId="urn:microsoft.com/office/officeart/2005/8/layout/cycle1"/>
    <dgm:cxn modelId="{0300F79D-D8FC-4739-846F-A40CCD3F8824}" type="presParOf" srcId="{329C7B02-626C-4924-A5D4-563921BB5E1A}" destId="{5981CA93-5492-46FF-A467-84822BF1C4EC}" srcOrd="7" destOrd="0" presId="urn:microsoft.com/office/officeart/2005/8/layout/cycle1"/>
    <dgm:cxn modelId="{13FB7998-AF45-4F35-9144-D67F38832FD0}" type="presParOf" srcId="{329C7B02-626C-4924-A5D4-563921BB5E1A}" destId="{4EB9CCF2-2748-4B88-81AC-10CBE78AFEF1}" srcOrd="8" destOrd="0" presId="urn:microsoft.com/office/officeart/2005/8/layout/cycle1"/>
    <dgm:cxn modelId="{AFE057EE-36DB-4EE4-B047-5A7C16D6B8B2}" type="presParOf" srcId="{329C7B02-626C-4924-A5D4-563921BB5E1A}" destId="{4A39390E-1D87-4F84-AF48-4FFD89112319}" srcOrd="9" destOrd="0" presId="urn:microsoft.com/office/officeart/2005/8/layout/cycle1"/>
    <dgm:cxn modelId="{765D9E4B-634F-4D39-992F-4CB6E4865A5A}" type="presParOf" srcId="{329C7B02-626C-4924-A5D4-563921BB5E1A}" destId="{1B60FD21-F561-4E6B-A836-FE93CB8EC96C}" srcOrd="10" destOrd="0" presId="urn:microsoft.com/office/officeart/2005/8/layout/cycle1"/>
    <dgm:cxn modelId="{2BC113E6-5468-4682-87CF-3D8D1DC66809}" type="presParOf" srcId="{329C7B02-626C-4924-A5D4-563921BB5E1A}" destId="{EFDC2A0F-68D1-4942-B9A5-461CDC63EB63}" srcOrd="11" destOrd="0" presId="urn:microsoft.com/office/officeart/2005/8/layout/cycle1"/>
    <dgm:cxn modelId="{7EA45F2D-152C-40B0-8DAC-19C0F243BB4F}" type="presParOf" srcId="{329C7B02-626C-4924-A5D4-563921BB5E1A}" destId="{8DE2D5BF-E06D-4C47-B02A-B17CBC625D25}" srcOrd="12" destOrd="0" presId="urn:microsoft.com/office/officeart/2005/8/layout/cycle1"/>
    <dgm:cxn modelId="{1F9C786D-F5BA-477C-97F0-2C2413E0E962}" type="presParOf" srcId="{329C7B02-626C-4924-A5D4-563921BB5E1A}" destId="{26407372-8991-4488-8E52-B61E3D6DA14E}" srcOrd="13" destOrd="0" presId="urn:microsoft.com/office/officeart/2005/8/layout/cycle1"/>
    <dgm:cxn modelId="{03684282-1865-4277-94ED-D4538BBE1B55}" type="presParOf" srcId="{329C7B02-626C-4924-A5D4-563921BB5E1A}" destId="{A7716F05-A357-4D96-815B-DFE1EFE0BCE3}" srcOrd="14" destOrd="0" presId="urn:microsoft.com/office/officeart/2005/8/layout/cycle1"/>
    <dgm:cxn modelId="{D1BA8E76-71E7-44A2-85B6-066480374F77}" type="presParOf" srcId="{329C7B02-626C-4924-A5D4-563921BB5E1A}" destId="{F171AA88-DAB7-4379-B4B0-32729992AA7C}" srcOrd="15" destOrd="0" presId="urn:microsoft.com/office/officeart/2005/8/layout/cycle1"/>
    <dgm:cxn modelId="{1A9B7470-EC3C-4D9D-8093-B8D45AB44B05}" type="presParOf" srcId="{329C7B02-626C-4924-A5D4-563921BB5E1A}" destId="{698A1999-8620-46AE-807A-9DD066F2CBB1}" srcOrd="16" destOrd="0" presId="urn:microsoft.com/office/officeart/2005/8/layout/cycle1"/>
    <dgm:cxn modelId="{E5E16AA9-35A0-43FC-9449-0CFF53C71467}" type="presParOf" srcId="{329C7B02-626C-4924-A5D4-563921BB5E1A}" destId="{7CDE02D6-06E7-4D78-96CF-A74388045B70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F99EEB-2F78-4B07-B938-8080ADD6CBF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1D780E-F778-49F6-AF62-4622A26875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Dataset: 2,512 records, 16 features</a:t>
          </a:r>
        </a:p>
      </dgm:t>
    </dgm:pt>
    <dgm:pt modelId="{282EB7EF-1470-45CF-8466-E0F7867A7597}" type="parTrans" cxnId="{B6AFC325-9F47-47E9-94C2-9F3D94629D70}">
      <dgm:prSet/>
      <dgm:spPr/>
      <dgm:t>
        <a:bodyPr/>
        <a:lstStyle/>
        <a:p>
          <a:endParaRPr lang="en-US"/>
        </a:p>
      </dgm:t>
    </dgm:pt>
    <dgm:pt modelId="{A7A62DAB-F2EF-444B-882D-CA41D1852BFC}" type="sibTrans" cxnId="{B6AFC325-9F47-47E9-94C2-9F3D94629D7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5C785D2-477A-465A-B6F3-E702FD547D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Preprocessing:</a:t>
          </a:r>
        </a:p>
      </dgm:t>
    </dgm:pt>
    <dgm:pt modelId="{767B6E4E-97F6-4003-A1D5-B42124718B43}" type="parTrans" cxnId="{18CC2249-A8FE-4E16-A434-CA97CDA220E6}">
      <dgm:prSet/>
      <dgm:spPr/>
      <dgm:t>
        <a:bodyPr/>
        <a:lstStyle/>
        <a:p>
          <a:endParaRPr lang="en-US"/>
        </a:p>
      </dgm:t>
    </dgm:pt>
    <dgm:pt modelId="{A5BAFDA3-E0D8-4F36-A138-B514EBCCCB3F}" type="sibTrans" cxnId="{18CC2249-A8FE-4E16-A434-CA97CDA220E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9AE3D1-5A4A-44C4-BD07-BE1D531573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UNIX timestamp for dates</a:t>
          </a:r>
        </a:p>
      </dgm:t>
    </dgm:pt>
    <dgm:pt modelId="{E20C0578-9E21-420B-8F8F-235CFFA90D95}" type="parTrans" cxnId="{4CDBF4C0-8243-4CAD-8224-49B95FF11D7A}">
      <dgm:prSet/>
      <dgm:spPr/>
      <dgm:t>
        <a:bodyPr/>
        <a:lstStyle/>
        <a:p>
          <a:endParaRPr lang="en-US"/>
        </a:p>
      </dgm:t>
    </dgm:pt>
    <dgm:pt modelId="{F10E99C0-881E-4E91-A658-4EE0CE437C50}" type="sibTrans" cxnId="{4CDBF4C0-8243-4CAD-8224-49B95FF11D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33801FF-9A91-4C75-83DE-48F819DD88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Log transformation on amount</a:t>
          </a:r>
        </a:p>
      </dgm:t>
    </dgm:pt>
    <dgm:pt modelId="{AE3715E3-6507-41F8-AB66-D4CA30D99D9A}" type="parTrans" cxnId="{4757701E-6DD6-416F-ACE5-6C29B10724CE}">
      <dgm:prSet/>
      <dgm:spPr/>
      <dgm:t>
        <a:bodyPr/>
        <a:lstStyle/>
        <a:p>
          <a:endParaRPr lang="en-US"/>
        </a:p>
      </dgm:t>
    </dgm:pt>
    <dgm:pt modelId="{EBADAB39-5440-4CD7-842B-11B71CF6CFFF}" type="sibTrans" cxnId="{4757701E-6DD6-416F-ACE5-6C29B10724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12F39F0-1D24-4F53-94A5-541E18C271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Label Encoding &amp; Scaling</a:t>
          </a:r>
        </a:p>
      </dgm:t>
    </dgm:pt>
    <dgm:pt modelId="{E3704EB4-9256-402F-8FD3-117EBC22D662}" type="parTrans" cxnId="{1AC05A4E-4BA0-4F7A-BC6D-E1FEB3076C20}">
      <dgm:prSet/>
      <dgm:spPr/>
      <dgm:t>
        <a:bodyPr/>
        <a:lstStyle/>
        <a:p>
          <a:endParaRPr lang="en-US"/>
        </a:p>
      </dgm:t>
    </dgm:pt>
    <dgm:pt modelId="{4268BF8D-42BF-4606-84BD-417EC7F2D801}" type="sibTrans" cxnId="{1AC05A4E-4BA0-4F7A-BC6D-E1FEB3076C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E71CFBB-C232-4B41-ABF8-D47CB4470F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SMOTE for class balance</a:t>
          </a:r>
        </a:p>
      </dgm:t>
    </dgm:pt>
    <dgm:pt modelId="{3353AA2D-988F-46A7-85DE-B139B6207A6F}" type="parTrans" cxnId="{55578124-0FFA-4354-A349-CC1B288947D9}">
      <dgm:prSet/>
      <dgm:spPr/>
      <dgm:t>
        <a:bodyPr/>
        <a:lstStyle/>
        <a:p>
          <a:endParaRPr lang="en-US"/>
        </a:p>
      </dgm:t>
    </dgm:pt>
    <dgm:pt modelId="{67A6DD23-1BD7-45E5-BF86-9EE9AF809718}" type="sibTrans" cxnId="{55578124-0FFA-4354-A349-CC1B288947D9}">
      <dgm:prSet/>
      <dgm:spPr/>
      <dgm:t>
        <a:bodyPr/>
        <a:lstStyle/>
        <a:p>
          <a:endParaRPr lang="en-US"/>
        </a:p>
      </dgm:t>
    </dgm:pt>
    <dgm:pt modelId="{42EC965E-4CB6-43F6-8385-2875ADEBD46C}" type="pres">
      <dgm:prSet presAssocID="{E7F99EEB-2F78-4B07-B938-8080ADD6CBFA}" presName="root" presStyleCnt="0">
        <dgm:presLayoutVars>
          <dgm:dir/>
          <dgm:resizeHandles val="exact"/>
        </dgm:presLayoutVars>
      </dgm:prSet>
      <dgm:spPr/>
    </dgm:pt>
    <dgm:pt modelId="{4272D705-B759-43F8-ABD0-4A24C059EC8A}" type="pres">
      <dgm:prSet presAssocID="{E7F99EEB-2F78-4B07-B938-8080ADD6CBFA}" presName="container" presStyleCnt="0">
        <dgm:presLayoutVars>
          <dgm:dir/>
          <dgm:resizeHandles val="exact"/>
        </dgm:presLayoutVars>
      </dgm:prSet>
      <dgm:spPr/>
    </dgm:pt>
    <dgm:pt modelId="{524336E2-D686-4464-8652-6F4439F066AA}" type="pres">
      <dgm:prSet presAssocID="{FC1D780E-F778-49F6-AF62-4622A26875D9}" presName="compNode" presStyleCnt="0"/>
      <dgm:spPr/>
    </dgm:pt>
    <dgm:pt modelId="{B170FF55-02FA-4DCC-B626-CBE30E521D13}" type="pres">
      <dgm:prSet presAssocID="{FC1D780E-F778-49F6-AF62-4622A26875D9}" presName="iconBgRect" presStyleLbl="bgShp" presStyleIdx="0" presStyleCnt="6"/>
      <dgm:spPr/>
    </dgm:pt>
    <dgm:pt modelId="{E7739088-AFCB-4819-AC09-4D3BCAC09AB4}" type="pres">
      <dgm:prSet presAssocID="{FC1D780E-F778-49F6-AF62-4622A26875D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D12DB75-F2AA-4AC7-8528-F37A366A87DC}" type="pres">
      <dgm:prSet presAssocID="{FC1D780E-F778-49F6-AF62-4622A26875D9}" presName="spaceRect" presStyleCnt="0"/>
      <dgm:spPr/>
    </dgm:pt>
    <dgm:pt modelId="{9B796F72-2842-403D-B274-5202530AB9C8}" type="pres">
      <dgm:prSet presAssocID="{FC1D780E-F778-49F6-AF62-4622A26875D9}" presName="textRect" presStyleLbl="revTx" presStyleIdx="0" presStyleCnt="6">
        <dgm:presLayoutVars>
          <dgm:chMax val="1"/>
          <dgm:chPref val="1"/>
        </dgm:presLayoutVars>
      </dgm:prSet>
      <dgm:spPr/>
    </dgm:pt>
    <dgm:pt modelId="{4525361F-C8A9-42FA-9404-B424E873E9EB}" type="pres">
      <dgm:prSet presAssocID="{A7A62DAB-F2EF-444B-882D-CA41D1852BFC}" presName="sibTrans" presStyleLbl="sibTrans2D1" presStyleIdx="0" presStyleCnt="0"/>
      <dgm:spPr/>
    </dgm:pt>
    <dgm:pt modelId="{707F8863-40E0-4E5C-9900-66D9D7907D48}" type="pres">
      <dgm:prSet presAssocID="{C5C785D2-477A-465A-B6F3-E702FD547DB1}" presName="compNode" presStyleCnt="0"/>
      <dgm:spPr/>
    </dgm:pt>
    <dgm:pt modelId="{0918A353-7FCB-4613-9742-0652439E0660}" type="pres">
      <dgm:prSet presAssocID="{C5C785D2-477A-465A-B6F3-E702FD547DB1}" presName="iconBgRect" presStyleLbl="bgShp" presStyleIdx="1" presStyleCnt="6"/>
      <dgm:spPr/>
    </dgm:pt>
    <dgm:pt modelId="{D5EBB8E5-11D6-4491-8604-C42486E51612}" type="pres">
      <dgm:prSet presAssocID="{C5C785D2-477A-465A-B6F3-E702FD547DB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1CE2941A-5100-4A8A-9EFA-5D445D906D0B}" type="pres">
      <dgm:prSet presAssocID="{C5C785D2-477A-465A-B6F3-E702FD547DB1}" presName="spaceRect" presStyleCnt="0"/>
      <dgm:spPr/>
    </dgm:pt>
    <dgm:pt modelId="{660DA8A0-5DA0-4A0C-B0E0-1EFF059ABFB2}" type="pres">
      <dgm:prSet presAssocID="{C5C785D2-477A-465A-B6F3-E702FD547DB1}" presName="textRect" presStyleLbl="revTx" presStyleIdx="1" presStyleCnt="6">
        <dgm:presLayoutVars>
          <dgm:chMax val="1"/>
          <dgm:chPref val="1"/>
        </dgm:presLayoutVars>
      </dgm:prSet>
      <dgm:spPr/>
    </dgm:pt>
    <dgm:pt modelId="{F957FD8A-9798-4D31-A060-160DF493050C}" type="pres">
      <dgm:prSet presAssocID="{A5BAFDA3-E0D8-4F36-A138-B514EBCCCB3F}" presName="sibTrans" presStyleLbl="sibTrans2D1" presStyleIdx="0" presStyleCnt="0"/>
      <dgm:spPr/>
    </dgm:pt>
    <dgm:pt modelId="{C77649EE-0668-4E83-8FAD-981780202031}" type="pres">
      <dgm:prSet presAssocID="{759AE3D1-5A4A-44C4-BD07-BE1D5315734F}" presName="compNode" presStyleCnt="0"/>
      <dgm:spPr/>
    </dgm:pt>
    <dgm:pt modelId="{5C434824-628D-4CF0-9F07-DE65BF8F81E6}" type="pres">
      <dgm:prSet presAssocID="{759AE3D1-5A4A-44C4-BD07-BE1D5315734F}" presName="iconBgRect" presStyleLbl="bgShp" presStyleIdx="2" presStyleCnt="6"/>
      <dgm:spPr/>
    </dgm:pt>
    <dgm:pt modelId="{4D1FE97B-8AE2-44E6-B2B6-5942E6ED1A41}" type="pres">
      <dgm:prSet presAssocID="{759AE3D1-5A4A-44C4-BD07-BE1D5315734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2DE891E6-04B2-4603-8A68-D93BC89CBA41}" type="pres">
      <dgm:prSet presAssocID="{759AE3D1-5A4A-44C4-BD07-BE1D5315734F}" presName="spaceRect" presStyleCnt="0"/>
      <dgm:spPr/>
    </dgm:pt>
    <dgm:pt modelId="{7FE59921-D1DD-4123-810A-E643BC939B2E}" type="pres">
      <dgm:prSet presAssocID="{759AE3D1-5A4A-44C4-BD07-BE1D5315734F}" presName="textRect" presStyleLbl="revTx" presStyleIdx="2" presStyleCnt="6">
        <dgm:presLayoutVars>
          <dgm:chMax val="1"/>
          <dgm:chPref val="1"/>
        </dgm:presLayoutVars>
      </dgm:prSet>
      <dgm:spPr/>
    </dgm:pt>
    <dgm:pt modelId="{EC2F83C5-9CF9-4691-8F39-90CA88A77D4A}" type="pres">
      <dgm:prSet presAssocID="{F10E99C0-881E-4E91-A658-4EE0CE437C50}" presName="sibTrans" presStyleLbl="sibTrans2D1" presStyleIdx="0" presStyleCnt="0"/>
      <dgm:spPr/>
    </dgm:pt>
    <dgm:pt modelId="{2760E35B-6F62-4A6C-A9A5-0791970CDD3D}" type="pres">
      <dgm:prSet presAssocID="{133801FF-9A91-4C75-83DE-48F819DD884E}" presName="compNode" presStyleCnt="0"/>
      <dgm:spPr/>
    </dgm:pt>
    <dgm:pt modelId="{3CCAF85F-CFDC-4513-869E-284D7F219E89}" type="pres">
      <dgm:prSet presAssocID="{133801FF-9A91-4C75-83DE-48F819DD884E}" presName="iconBgRect" presStyleLbl="bgShp" presStyleIdx="3" presStyleCnt="6"/>
      <dgm:spPr/>
    </dgm:pt>
    <dgm:pt modelId="{5ADF9C92-4015-4F13-B5BA-A5C6424A82FF}" type="pres">
      <dgm:prSet presAssocID="{133801FF-9A91-4C75-83DE-48F819DD884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C0B48401-3CEC-4710-9BB8-AAAA558A722A}" type="pres">
      <dgm:prSet presAssocID="{133801FF-9A91-4C75-83DE-48F819DD884E}" presName="spaceRect" presStyleCnt="0"/>
      <dgm:spPr/>
    </dgm:pt>
    <dgm:pt modelId="{90207CE2-61A6-4871-A11A-356A80C63223}" type="pres">
      <dgm:prSet presAssocID="{133801FF-9A91-4C75-83DE-48F819DD884E}" presName="textRect" presStyleLbl="revTx" presStyleIdx="3" presStyleCnt="6">
        <dgm:presLayoutVars>
          <dgm:chMax val="1"/>
          <dgm:chPref val="1"/>
        </dgm:presLayoutVars>
      </dgm:prSet>
      <dgm:spPr/>
    </dgm:pt>
    <dgm:pt modelId="{71A83C8E-D34F-4E76-8BC4-7E7365A9CD6E}" type="pres">
      <dgm:prSet presAssocID="{EBADAB39-5440-4CD7-842B-11B71CF6CFFF}" presName="sibTrans" presStyleLbl="sibTrans2D1" presStyleIdx="0" presStyleCnt="0"/>
      <dgm:spPr/>
    </dgm:pt>
    <dgm:pt modelId="{54DA0B7D-9E4E-4F9C-8C49-2A6192BAF591}" type="pres">
      <dgm:prSet presAssocID="{612F39F0-1D24-4F53-94A5-541E18C271FE}" presName="compNode" presStyleCnt="0"/>
      <dgm:spPr/>
    </dgm:pt>
    <dgm:pt modelId="{5966843C-D841-4112-A472-74971D913B22}" type="pres">
      <dgm:prSet presAssocID="{612F39F0-1D24-4F53-94A5-541E18C271FE}" presName="iconBgRect" presStyleLbl="bgShp" presStyleIdx="4" presStyleCnt="6"/>
      <dgm:spPr/>
    </dgm:pt>
    <dgm:pt modelId="{A6FCA31D-C54B-47AC-B9B4-59F38CEB9615}" type="pres">
      <dgm:prSet presAssocID="{612F39F0-1D24-4F53-94A5-541E18C271F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A0367DE1-442C-4DFB-99C0-917BA70A389E}" type="pres">
      <dgm:prSet presAssocID="{612F39F0-1D24-4F53-94A5-541E18C271FE}" presName="spaceRect" presStyleCnt="0"/>
      <dgm:spPr/>
    </dgm:pt>
    <dgm:pt modelId="{749A956F-EC40-43F2-B502-0D36CC0079BB}" type="pres">
      <dgm:prSet presAssocID="{612F39F0-1D24-4F53-94A5-541E18C271FE}" presName="textRect" presStyleLbl="revTx" presStyleIdx="4" presStyleCnt="6">
        <dgm:presLayoutVars>
          <dgm:chMax val="1"/>
          <dgm:chPref val="1"/>
        </dgm:presLayoutVars>
      </dgm:prSet>
      <dgm:spPr/>
    </dgm:pt>
    <dgm:pt modelId="{3C0797BA-0A69-44B3-B186-D0DFD9ABF2D3}" type="pres">
      <dgm:prSet presAssocID="{4268BF8D-42BF-4606-84BD-417EC7F2D801}" presName="sibTrans" presStyleLbl="sibTrans2D1" presStyleIdx="0" presStyleCnt="0"/>
      <dgm:spPr/>
    </dgm:pt>
    <dgm:pt modelId="{6244F90A-C682-4EBE-94F7-FC691844A123}" type="pres">
      <dgm:prSet presAssocID="{4E71CFBB-C232-4B41-ABF8-D47CB4470F27}" presName="compNode" presStyleCnt="0"/>
      <dgm:spPr/>
    </dgm:pt>
    <dgm:pt modelId="{72F7393E-920F-40B8-8286-9A590CB7FAF2}" type="pres">
      <dgm:prSet presAssocID="{4E71CFBB-C232-4B41-ABF8-D47CB4470F27}" presName="iconBgRect" presStyleLbl="bgShp" presStyleIdx="5" presStyleCnt="6"/>
      <dgm:spPr/>
    </dgm:pt>
    <dgm:pt modelId="{94F36267-CC00-4122-8553-D3C261508DD9}" type="pres">
      <dgm:prSet presAssocID="{4E71CFBB-C232-4B41-ABF8-D47CB4470F2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E8693E16-3538-440E-A190-7755E4B39DCB}" type="pres">
      <dgm:prSet presAssocID="{4E71CFBB-C232-4B41-ABF8-D47CB4470F27}" presName="spaceRect" presStyleCnt="0"/>
      <dgm:spPr/>
    </dgm:pt>
    <dgm:pt modelId="{759E7762-00A1-4648-9683-27C8EC1BADA5}" type="pres">
      <dgm:prSet presAssocID="{4E71CFBB-C232-4B41-ABF8-D47CB4470F2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B117B904-CD5C-4EC3-9B0C-2BD65DC24E75}" type="presOf" srcId="{E7F99EEB-2F78-4B07-B938-8080ADD6CBFA}" destId="{42EC965E-4CB6-43F6-8385-2875ADEBD46C}" srcOrd="0" destOrd="0" presId="urn:microsoft.com/office/officeart/2018/2/layout/IconCircleList"/>
    <dgm:cxn modelId="{EC81F309-E906-4C73-8979-3DF7C0515184}" type="presOf" srcId="{A7A62DAB-F2EF-444B-882D-CA41D1852BFC}" destId="{4525361F-C8A9-42FA-9404-B424E873E9EB}" srcOrd="0" destOrd="0" presId="urn:microsoft.com/office/officeart/2018/2/layout/IconCircleList"/>
    <dgm:cxn modelId="{4757701E-6DD6-416F-ACE5-6C29B10724CE}" srcId="{E7F99EEB-2F78-4B07-B938-8080ADD6CBFA}" destId="{133801FF-9A91-4C75-83DE-48F819DD884E}" srcOrd="3" destOrd="0" parTransId="{AE3715E3-6507-41F8-AB66-D4CA30D99D9A}" sibTransId="{EBADAB39-5440-4CD7-842B-11B71CF6CFFF}"/>
    <dgm:cxn modelId="{55578124-0FFA-4354-A349-CC1B288947D9}" srcId="{E7F99EEB-2F78-4B07-B938-8080ADD6CBFA}" destId="{4E71CFBB-C232-4B41-ABF8-D47CB4470F27}" srcOrd="5" destOrd="0" parTransId="{3353AA2D-988F-46A7-85DE-B139B6207A6F}" sibTransId="{67A6DD23-1BD7-45E5-BF86-9EE9AF809718}"/>
    <dgm:cxn modelId="{B6AFC325-9F47-47E9-94C2-9F3D94629D70}" srcId="{E7F99EEB-2F78-4B07-B938-8080ADD6CBFA}" destId="{FC1D780E-F778-49F6-AF62-4622A26875D9}" srcOrd="0" destOrd="0" parTransId="{282EB7EF-1470-45CF-8466-E0F7867A7597}" sibTransId="{A7A62DAB-F2EF-444B-882D-CA41D1852BFC}"/>
    <dgm:cxn modelId="{7BF66F2C-9351-446E-ABEA-A70B6DBDCD32}" type="presOf" srcId="{EBADAB39-5440-4CD7-842B-11B71CF6CFFF}" destId="{71A83C8E-D34F-4E76-8BC4-7E7365A9CD6E}" srcOrd="0" destOrd="0" presId="urn:microsoft.com/office/officeart/2018/2/layout/IconCircleList"/>
    <dgm:cxn modelId="{42B8F934-57B8-4981-885C-FA30C5CECAB8}" type="presOf" srcId="{F10E99C0-881E-4E91-A658-4EE0CE437C50}" destId="{EC2F83C5-9CF9-4691-8F39-90CA88A77D4A}" srcOrd="0" destOrd="0" presId="urn:microsoft.com/office/officeart/2018/2/layout/IconCircleList"/>
    <dgm:cxn modelId="{D146C43E-01E8-4DE5-966B-FD6098A53B6D}" type="presOf" srcId="{612F39F0-1D24-4F53-94A5-541E18C271FE}" destId="{749A956F-EC40-43F2-B502-0D36CC0079BB}" srcOrd="0" destOrd="0" presId="urn:microsoft.com/office/officeart/2018/2/layout/IconCircleList"/>
    <dgm:cxn modelId="{7E49E13F-7847-4BDE-AE72-11E90387720E}" type="presOf" srcId="{759AE3D1-5A4A-44C4-BD07-BE1D5315734F}" destId="{7FE59921-D1DD-4123-810A-E643BC939B2E}" srcOrd="0" destOrd="0" presId="urn:microsoft.com/office/officeart/2018/2/layout/IconCircleList"/>
    <dgm:cxn modelId="{8289F647-B3C1-46D5-9BB2-65C83F26B006}" type="presOf" srcId="{C5C785D2-477A-465A-B6F3-E702FD547DB1}" destId="{660DA8A0-5DA0-4A0C-B0E0-1EFF059ABFB2}" srcOrd="0" destOrd="0" presId="urn:microsoft.com/office/officeart/2018/2/layout/IconCircleList"/>
    <dgm:cxn modelId="{18CC2249-A8FE-4E16-A434-CA97CDA220E6}" srcId="{E7F99EEB-2F78-4B07-B938-8080ADD6CBFA}" destId="{C5C785D2-477A-465A-B6F3-E702FD547DB1}" srcOrd="1" destOrd="0" parTransId="{767B6E4E-97F6-4003-A1D5-B42124718B43}" sibTransId="{A5BAFDA3-E0D8-4F36-A138-B514EBCCCB3F}"/>
    <dgm:cxn modelId="{1AC05A4E-4BA0-4F7A-BC6D-E1FEB3076C20}" srcId="{E7F99EEB-2F78-4B07-B938-8080ADD6CBFA}" destId="{612F39F0-1D24-4F53-94A5-541E18C271FE}" srcOrd="4" destOrd="0" parTransId="{E3704EB4-9256-402F-8FD3-117EBC22D662}" sibTransId="{4268BF8D-42BF-4606-84BD-417EC7F2D801}"/>
    <dgm:cxn modelId="{790FCE6E-2815-4E11-A1AF-08CE39DDACD1}" type="presOf" srcId="{4268BF8D-42BF-4606-84BD-417EC7F2D801}" destId="{3C0797BA-0A69-44B3-B186-D0DFD9ABF2D3}" srcOrd="0" destOrd="0" presId="urn:microsoft.com/office/officeart/2018/2/layout/IconCircleList"/>
    <dgm:cxn modelId="{C4FFA383-2F0F-43F7-A556-7973A813C1DA}" type="presOf" srcId="{133801FF-9A91-4C75-83DE-48F819DD884E}" destId="{90207CE2-61A6-4871-A11A-356A80C63223}" srcOrd="0" destOrd="0" presId="urn:microsoft.com/office/officeart/2018/2/layout/IconCircleList"/>
    <dgm:cxn modelId="{4CDBF4C0-8243-4CAD-8224-49B95FF11D7A}" srcId="{E7F99EEB-2F78-4B07-B938-8080ADD6CBFA}" destId="{759AE3D1-5A4A-44C4-BD07-BE1D5315734F}" srcOrd="2" destOrd="0" parTransId="{E20C0578-9E21-420B-8F8F-235CFFA90D95}" sibTransId="{F10E99C0-881E-4E91-A658-4EE0CE437C50}"/>
    <dgm:cxn modelId="{89F40DDB-F37C-45B4-8641-82376DEFA0B4}" type="presOf" srcId="{FC1D780E-F778-49F6-AF62-4622A26875D9}" destId="{9B796F72-2842-403D-B274-5202530AB9C8}" srcOrd="0" destOrd="0" presId="urn:microsoft.com/office/officeart/2018/2/layout/IconCircleList"/>
    <dgm:cxn modelId="{2D21EBE2-8209-4651-A086-41D493D228BE}" type="presOf" srcId="{4E71CFBB-C232-4B41-ABF8-D47CB4470F27}" destId="{759E7762-00A1-4648-9683-27C8EC1BADA5}" srcOrd="0" destOrd="0" presId="urn:microsoft.com/office/officeart/2018/2/layout/IconCircleList"/>
    <dgm:cxn modelId="{F013D6F4-6FDF-4078-B166-DC845A07204F}" type="presOf" srcId="{A5BAFDA3-E0D8-4F36-A138-B514EBCCCB3F}" destId="{F957FD8A-9798-4D31-A060-160DF493050C}" srcOrd="0" destOrd="0" presId="urn:microsoft.com/office/officeart/2018/2/layout/IconCircleList"/>
    <dgm:cxn modelId="{82E0BF67-8798-4E4C-997D-A9B71C7364B7}" type="presParOf" srcId="{42EC965E-4CB6-43F6-8385-2875ADEBD46C}" destId="{4272D705-B759-43F8-ABD0-4A24C059EC8A}" srcOrd="0" destOrd="0" presId="urn:microsoft.com/office/officeart/2018/2/layout/IconCircleList"/>
    <dgm:cxn modelId="{A46FB1AB-0E49-4D72-8141-E4716A70B62D}" type="presParOf" srcId="{4272D705-B759-43F8-ABD0-4A24C059EC8A}" destId="{524336E2-D686-4464-8652-6F4439F066AA}" srcOrd="0" destOrd="0" presId="urn:microsoft.com/office/officeart/2018/2/layout/IconCircleList"/>
    <dgm:cxn modelId="{304DD625-983A-4AE5-89AD-0E9374F8FE94}" type="presParOf" srcId="{524336E2-D686-4464-8652-6F4439F066AA}" destId="{B170FF55-02FA-4DCC-B626-CBE30E521D13}" srcOrd="0" destOrd="0" presId="urn:microsoft.com/office/officeart/2018/2/layout/IconCircleList"/>
    <dgm:cxn modelId="{9CE4DFE7-B9D7-4D5A-9A79-7E5D9F5AC14C}" type="presParOf" srcId="{524336E2-D686-4464-8652-6F4439F066AA}" destId="{E7739088-AFCB-4819-AC09-4D3BCAC09AB4}" srcOrd="1" destOrd="0" presId="urn:microsoft.com/office/officeart/2018/2/layout/IconCircleList"/>
    <dgm:cxn modelId="{01B7AE88-93E9-42FB-8500-B49654677903}" type="presParOf" srcId="{524336E2-D686-4464-8652-6F4439F066AA}" destId="{4D12DB75-F2AA-4AC7-8528-F37A366A87DC}" srcOrd="2" destOrd="0" presId="urn:microsoft.com/office/officeart/2018/2/layout/IconCircleList"/>
    <dgm:cxn modelId="{B7EF5061-3999-4F90-8FF2-7758AA0EA54E}" type="presParOf" srcId="{524336E2-D686-4464-8652-6F4439F066AA}" destId="{9B796F72-2842-403D-B274-5202530AB9C8}" srcOrd="3" destOrd="0" presId="urn:microsoft.com/office/officeart/2018/2/layout/IconCircleList"/>
    <dgm:cxn modelId="{2D70B731-3ABD-4629-9FC2-E3033F6626D8}" type="presParOf" srcId="{4272D705-B759-43F8-ABD0-4A24C059EC8A}" destId="{4525361F-C8A9-42FA-9404-B424E873E9EB}" srcOrd="1" destOrd="0" presId="urn:microsoft.com/office/officeart/2018/2/layout/IconCircleList"/>
    <dgm:cxn modelId="{ACF6433A-D93D-449C-9C27-454BABB3D9ED}" type="presParOf" srcId="{4272D705-B759-43F8-ABD0-4A24C059EC8A}" destId="{707F8863-40E0-4E5C-9900-66D9D7907D48}" srcOrd="2" destOrd="0" presId="urn:microsoft.com/office/officeart/2018/2/layout/IconCircleList"/>
    <dgm:cxn modelId="{4C5CCCD4-CB03-420D-85E9-8A44EA873D32}" type="presParOf" srcId="{707F8863-40E0-4E5C-9900-66D9D7907D48}" destId="{0918A353-7FCB-4613-9742-0652439E0660}" srcOrd="0" destOrd="0" presId="urn:microsoft.com/office/officeart/2018/2/layout/IconCircleList"/>
    <dgm:cxn modelId="{EB7E8C82-F5E5-48DB-B7B8-B1C7E042615E}" type="presParOf" srcId="{707F8863-40E0-4E5C-9900-66D9D7907D48}" destId="{D5EBB8E5-11D6-4491-8604-C42486E51612}" srcOrd="1" destOrd="0" presId="urn:microsoft.com/office/officeart/2018/2/layout/IconCircleList"/>
    <dgm:cxn modelId="{53BBA58C-B466-49E4-9994-91C3C5D9E0FF}" type="presParOf" srcId="{707F8863-40E0-4E5C-9900-66D9D7907D48}" destId="{1CE2941A-5100-4A8A-9EFA-5D445D906D0B}" srcOrd="2" destOrd="0" presId="urn:microsoft.com/office/officeart/2018/2/layout/IconCircleList"/>
    <dgm:cxn modelId="{45B016A5-A65F-4BF7-9744-07CC165B4F03}" type="presParOf" srcId="{707F8863-40E0-4E5C-9900-66D9D7907D48}" destId="{660DA8A0-5DA0-4A0C-B0E0-1EFF059ABFB2}" srcOrd="3" destOrd="0" presId="urn:microsoft.com/office/officeart/2018/2/layout/IconCircleList"/>
    <dgm:cxn modelId="{5F8BEE5E-B01F-4199-AD9F-129EC84052C7}" type="presParOf" srcId="{4272D705-B759-43F8-ABD0-4A24C059EC8A}" destId="{F957FD8A-9798-4D31-A060-160DF493050C}" srcOrd="3" destOrd="0" presId="urn:microsoft.com/office/officeart/2018/2/layout/IconCircleList"/>
    <dgm:cxn modelId="{6810662F-C120-4C39-AB94-5EF47FF8F4AD}" type="presParOf" srcId="{4272D705-B759-43F8-ABD0-4A24C059EC8A}" destId="{C77649EE-0668-4E83-8FAD-981780202031}" srcOrd="4" destOrd="0" presId="urn:microsoft.com/office/officeart/2018/2/layout/IconCircleList"/>
    <dgm:cxn modelId="{382BFBBF-9ADB-4B2A-B533-D4404D0DAB4D}" type="presParOf" srcId="{C77649EE-0668-4E83-8FAD-981780202031}" destId="{5C434824-628D-4CF0-9F07-DE65BF8F81E6}" srcOrd="0" destOrd="0" presId="urn:microsoft.com/office/officeart/2018/2/layout/IconCircleList"/>
    <dgm:cxn modelId="{C8151A97-6E7E-470A-9A74-325BC17A9D2A}" type="presParOf" srcId="{C77649EE-0668-4E83-8FAD-981780202031}" destId="{4D1FE97B-8AE2-44E6-B2B6-5942E6ED1A41}" srcOrd="1" destOrd="0" presId="urn:microsoft.com/office/officeart/2018/2/layout/IconCircleList"/>
    <dgm:cxn modelId="{68D81A1F-9C30-442D-B8D5-33837D6EB29A}" type="presParOf" srcId="{C77649EE-0668-4E83-8FAD-981780202031}" destId="{2DE891E6-04B2-4603-8A68-D93BC89CBA41}" srcOrd="2" destOrd="0" presId="urn:microsoft.com/office/officeart/2018/2/layout/IconCircleList"/>
    <dgm:cxn modelId="{CFC3C952-6082-4F90-810F-4E15C64AA130}" type="presParOf" srcId="{C77649EE-0668-4E83-8FAD-981780202031}" destId="{7FE59921-D1DD-4123-810A-E643BC939B2E}" srcOrd="3" destOrd="0" presId="urn:microsoft.com/office/officeart/2018/2/layout/IconCircleList"/>
    <dgm:cxn modelId="{52C710CD-F319-44ED-B774-2FE72574A78B}" type="presParOf" srcId="{4272D705-B759-43F8-ABD0-4A24C059EC8A}" destId="{EC2F83C5-9CF9-4691-8F39-90CA88A77D4A}" srcOrd="5" destOrd="0" presId="urn:microsoft.com/office/officeart/2018/2/layout/IconCircleList"/>
    <dgm:cxn modelId="{E0D5975F-6280-470D-B51A-8147B6AE805C}" type="presParOf" srcId="{4272D705-B759-43F8-ABD0-4A24C059EC8A}" destId="{2760E35B-6F62-4A6C-A9A5-0791970CDD3D}" srcOrd="6" destOrd="0" presId="urn:microsoft.com/office/officeart/2018/2/layout/IconCircleList"/>
    <dgm:cxn modelId="{05BB0218-7C4E-4958-8D35-39A21A0C5C9C}" type="presParOf" srcId="{2760E35B-6F62-4A6C-A9A5-0791970CDD3D}" destId="{3CCAF85F-CFDC-4513-869E-284D7F219E89}" srcOrd="0" destOrd="0" presId="urn:microsoft.com/office/officeart/2018/2/layout/IconCircleList"/>
    <dgm:cxn modelId="{50033776-EC44-416D-8483-411FF3EC14E4}" type="presParOf" srcId="{2760E35B-6F62-4A6C-A9A5-0791970CDD3D}" destId="{5ADF9C92-4015-4F13-B5BA-A5C6424A82FF}" srcOrd="1" destOrd="0" presId="urn:microsoft.com/office/officeart/2018/2/layout/IconCircleList"/>
    <dgm:cxn modelId="{06B0081C-F12C-42BB-83BA-D4FDBDFC1C5C}" type="presParOf" srcId="{2760E35B-6F62-4A6C-A9A5-0791970CDD3D}" destId="{C0B48401-3CEC-4710-9BB8-AAAA558A722A}" srcOrd="2" destOrd="0" presId="urn:microsoft.com/office/officeart/2018/2/layout/IconCircleList"/>
    <dgm:cxn modelId="{A103F68F-8257-4A83-8D2A-381C01CAE36E}" type="presParOf" srcId="{2760E35B-6F62-4A6C-A9A5-0791970CDD3D}" destId="{90207CE2-61A6-4871-A11A-356A80C63223}" srcOrd="3" destOrd="0" presId="urn:microsoft.com/office/officeart/2018/2/layout/IconCircleList"/>
    <dgm:cxn modelId="{CC656FFF-2EE4-459C-95A7-6C395A576DE1}" type="presParOf" srcId="{4272D705-B759-43F8-ABD0-4A24C059EC8A}" destId="{71A83C8E-D34F-4E76-8BC4-7E7365A9CD6E}" srcOrd="7" destOrd="0" presId="urn:microsoft.com/office/officeart/2018/2/layout/IconCircleList"/>
    <dgm:cxn modelId="{C6218D5D-48BE-45C0-9D6E-94D79FFE798B}" type="presParOf" srcId="{4272D705-B759-43F8-ABD0-4A24C059EC8A}" destId="{54DA0B7D-9E4E-4F9C-8C49-2A6192BAF591}" srcOrd="8" destOrd="0" presId="urn:microsoft.com/office/officeart/2018/2/layout/IconCircleList"/>
    <dgm:cxn modelId="{07329EA9-ADBD-43FE-BE06-0B39487CD562}" type="presParOf" srcId="{54DA0B7D-9E4E-4F9C-8C49-2A6192BAF591}" destId="{5966843C-D841-4112-A472-74971D913B22}" srcOrd="0" destOrd="0" presId="urn:microsoft.com/office/officeart/2018/2/layout/IconCircleList"/>
    <dgm:cxn modelId="{9F59B6F3-AAE5-4B56-9000-0D6926D139EB}" type="presParOf" srcId="{54DA0B7D-9E4E-4F9C-8C49-2A6192BAF591}" destId="{A6FCA31D-C54B-47AC-B9B4-59F38CEB9615}" srcOrd="1" destOrd="0" presId="urn:microsoft.com/office/officeart/2018/2/layout/IconCircleList"/>
    <dgm:cxn modelId="{281050F6-552B-494C-ADC7-3F7E1C79740E}" type="presParOf" srcId="{54DA0B7D-9E4E-4F9C-8C49-2A6192BAF591}" destId="{A0367DE1-442C-4DFB-99C0-917BA70A389E}" srcOrd="2" destOrd="0" presId="urn:microsoft.com/office/officeart/2018/2/layout/IconCircleList"/>
    <dgm:cxn modelId="{F054E573-5F5F-462C-BC0B-BC98648ECC25}" type="presParOf" srcId="{54DA0B7D-9E4E-4F9C-8C49-2A6192BAF591}" destId="{749A956F-EC40-43F2-B502-0D36CC0079BB}" srcOrd="3" destOrd="0" presId="urn:microsoft.com/office/officeart/2018/2/layout/IconCircleList"/>
    <dgm:cxn modelId="{CC50046E-6CA6-431B-862A-7D026413FE95}" type="presParOf" srcId="{4272D705-B759-43F8-ABD0-4A24C059EC8A}" destId="{3C0797BA-0A69-44B3-B186-D0DFD9ABF2D3}" srcOrd="9" destOrd="0" presId="urn:microsoft.com/office/officeart/2018/2/layout/IconCircleList"/>
    <dgm:cxn modelId="{6FA7CA74-7CD5-4A3F-B64C-7F2A174D15F1}" type="presParOf" srcId="{4272D705-B759-43F8-ABD0-4A24C059EC8A}" destId="{6244F90A-C682-4EBE-94F7-FC691844A123}" srcOrd="10" destOrd="0" presId="urn:microsoft.com/office/officeart/2018/2/layout/IconCircleList"/>
    <dgm:cxn modelId="{16010C86-8F3B-44D1-819F-E7318448F728}" type="presParOf" srcId="{6244F90A-C682-4EBE-94F7-FC691844A123}" destId="{72F7393E-920F-40B8-8286-9A590CB7FAF2}" srcOrd="0" destOrd="0" presId="urn:microsoft.com/office/officeart/2018/2/layout/IconCircleList"/>
    <dgm:cxn modelId="{B9293731-9F62-4C4D-BFBF-20F3CDB6014D}" type="presParOf" srcId="{6244F90A-C682-4EBE-94F7-FC691844A123}" destId="{94F36267-CC00-4122-8553-D3C261508DD9}" srcOrd="1" destOrd="0" presId="urn:microsoft.com/office/officeart/2018/2/layout/IconCircleList"/>
    <dgm:cxn modelId="{ACAD4F3F-C3B2-4CF1-B0A3-A361A1AE6E9E}" type="presParOf" srcId="{6244F90A-C682-4EBE-94F7-FC691844A123}" destId="{E8693E16-3538-440E-A190-7755E4B39DCB}" srcOrd="2" destOrd="0" presId="urn:microsoft.com/office/officeart/2018/2/layout/IconCircleList"/>
    <dgm:cxn modelId="{A9A343EC-9285-421E-A3E6-F5B7EA57F923}" type="presParOf" srcId="{6244F90A-C682-4EBE-94F7-FC691844A123}" destId="{759E7762-00A1-4648-9683-27C8EC1BADA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2074E2-3DDF-4DE4-8ABC-4BF5C7E637E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5D90E9C-EBC0-4762-A7A5-30366CA5C293}">
      <dgm:prSet/>
      <dgm:spPr/>
      <dgm:t>
        <a:bodyPr/>
        <a:lstStyle/>
        <a:p>
          <a:r>
            <a:rPr lang="en-US"/>
            <a:t>Insights:</a:t>
          </a:r>
        </a:p>
      </dgm:t>
    </dgm:pt>
    <dgm:pt modelId="{D732408A-3387-4362-B3F8-A462B28F6974}" type="parTrans" cxnId="{04B3D3C2-FE0E-4620-A9AD-455DFCBE1545}">
      <dgm:prSet/>
      <dgm:spPr/>
      <dgm:t>
        <a:bodyPr/>
        <a:lstStyle/>
        <a:p>
          <a:endParaRPr lang="en-US"/>
        </a:p>
      </dgm:t>
    </dgm:pt>
    <dgm:pt modelId="{C32BDDC0-49F2-4308-A81B-4497428268CF}" type="sibTrans" cxnId="{04B3D3C2-FE0E-4620-A9AD-455DFCBE1545}">
      <dgm:prSet/>
      <dgm:spPr/>
      <dgm:t>
        <a:bodyPr/>
        <a:lstStyle/>
        <a:p>
          <a:endParaRPr lang="en-US"/>
        </a:p>
      </dgm:t>
    </dgm:pt>
    <dgm:pt modelId="{C7E7F85B-538E-4AB2-8BE6-012901EDC809}">
      <dgm:prSet/>
      <dgm:spPr/>
      <dgm:t>
        <a:bodyPr/>
        <a:lstStyle/>
        <a:p>
          <a:r>
            <a:rPr lang="en-US"/>
            <a:t>- Most transactions are debit</a:t>
          </a:r>
        </a:p>
      </dgm:t>
    </dgm:pt>
    <dgm:pt modelId="{35D6CC24-B0B3-40F7-9131-90BDBABB6FD4}" type="parTrans" cxnId="{10755880-77CC-4126-8D64-463114839535}">
      <dgm:prSet/>
      <dgm:spPr/>
      <dgm:t>
        <a:bodyPr/>
        <a:lstStyle/>
        <a:p>
          <a:endParaRPr lang="en-US"/>
        </a:p>
      </dgm:t>
    </dgm:pt>
    <dgm:pt modelId="{B9FD764E-E54F-462F-841F-EA786CADEA66}" type="sibTrans" cxnId="{10755880-77CC-4126-8D64-463114839535}">
      <dgm:prSet/>
      <dgm:spPr/>
      <dgm:t>
        <a:bodyPr/>
        <a:lstStyle/>
        <a:p>
          <a:endParaRPr lang="en-US"/>
        </a:p>
      </dgm:t>
    </dgm:pt>
    <dgm:pt modelId="{312C8E3D-1C5C-4961-B3FD-4DB5F0B8AC0C}">
      <dgm:prSet/>
      <dgm:spPr/>
      <dgm:t>
        <a:bodyPr/>
        <a:lstStyle/>
        <a:p>
          <a:r>
            <a:rPr lang="en-US"/>
            <a:t>- Skewed distribution in amounts</a:t>
          </a:r>
        </a:p>
      </dgm:t>
    </dgm:pt>
    <dgm:pt modelId="{F82844D0-50C7-4156-A634-12289626F053}" type="parTrans" cxnId="{48FADB46-7E52-4C3B-A1DB-B9C4238CEDAC}">
      <dgm:prSet/>
      <dgm:spPr/>
      <dgm:t>
        <a:bodyPr/>
        <a:lstStyle/>
        <a:p>
          <a:endParaRPr lang="en-US"/>
        </a:p>
      </dgm:t>
    </dgm:pt>
    <dgm:pt modelId="{D0D36E89-204A-43AB-AA3D-C1BD66785DF4}" type="sibTrans" cxnId="{48FADB46-7E52-4C3B-A1DB-B9C4238CEDAC}">
      <dgm:prSet/>
      <dgm:spPr/>
      <dgm:t>
        <a:bodyPr/>
        <a:lstStyle/>
        <a:p>
          <a:endParaRPr lang="en-US"/>
        </a:p>
      </dgm:t>
    </dgm:pt>
    <dgm:pt modelId="{31214EEB-CB87-4462-B423-B47377B44195}">
      <dgm:prSet/>
      <dgm:spPr/>
      <dgm:t>
        <a:bodyPr/>
        <a:lstStyle/>
        <a:p>
          <a:r>
            <a:rPr lang="en-US"/>
            <a:t>- Correlation heatmap</a:t>
          </a:r>
        </a:p>
      </dgm:t>
    </dgm:pt>
    <dgm:pt modelId="{0843F40D-E866-4F61-BAB4-B4CD08C02D63}" type="parTrans" cxnId="{C80EEC07-EC40-4C21-9321-4574A65ECF6F}">
      <dgm:prSet/>
      <dgm:spPr/>
      <dgm:t>
        <a:bodyPr/>
        <a:lstStyle/>
        <a:p>
          <a:endParaRPr lang="en-US"/>
        </a:p>
      </dgm:t>
    </dgm:pt>
    <dgm:pt modelId="{F745BD9A-3BF2-4693-8294-5E5B4168609A}" type="sibTrans" cxnId="{C80EEC07-EC40-4C21-9321-4574A65ECF6F}">
      <dgm:prSet/>
      <dgm:spPr/>
      <dgm:t>
        <a:bodyPr/>
        <a:lstStyle/>
        <a:p>
          <a:endParaRPr lang="en-US"/>
        </a:p>
      </dgm:t>
    </dgm:pt>
    <dgm:pt modelId="{DA80A2E4-83FF-4238-8DFB-C9575FF96B15}">
      <dgm:prSet/>
      <dgm:spPr/>
      <dgm:t>
        <a:bodyPr/>
        <a:lstStyle/>
        <a:p>
          <a:r>
            <a:rPr lang="en-US"/>
            <a:t>- Outlier detection via box plots</a:t>
          </a:r>
        </a:p>
      </dgm:t>
    </dgm:pt>
    <dgm:pt modelId="{889FAFF0-C01A-435F-B714-5A45A4D22254}" type="parTrans" cxnId="{B0BFCF19-617E-436E-B4CB-0120EE86B531}">
      <dgm:prSet/>
      <dgm:spPr/>
      <dgm:t>
        <a:bodyPr/>
        <a:lstStyle/>
        <a:p>
          <a:endParaRPr lang="en-US"/>
        </a:p>
      </dgm:t>
    </dgm:pt>
    <dgm:pt modelId="{E3C29DCA-A6F9-4E13-B0C7-3DF48F52C0F3}" type="sibTrans" cxnId="{B0BFCF19-617E-436E-B4CB-0120EE86B531}">
      <dgm:prSet/>
      <dgm:spPr/>
      <dgm:t>
        <a:bodyPr/>
        <a:lstStyle/>
        <a:p>
          <a:endParaRPr lang="en-US"/>
        </a:p>
      </dgm:t>
    </dgm:pt>
    <dgm:pt modelId="{F3ACE33E-046F-4697-B119-F22C53A1789A}" type="pres">
      <dgm:prSet presAssocID="{732074E2-3DDF-4DE4-8ABC-4BF5C7E637E2}" presName="linear" presStyleCnt="0">
        <dgm:presLayoutVars>
          <dgm:animLvl val="lvl"/>
          <dgm:resizeHandles val="exact"/>
        </dgm:presLayoutVars>
      </dgm:prSet>
      <dgm:spPr/>
    </dgm:pt>
    <dgm:pt modelId="{FB2E2105-5C17-4365-97DB-BA9778C14940}" type="pres">
      <dgm:prSet presAssocID="{E5D90E9C-EBC0-4762-A7A5-30366CA5C29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3A67DBD-0687-420B-B91B-599946898CB0}" type="pres">
      <dgm:prSet presAssocID="{C32BDDC0-49F2-4308-A81B-4497428268CF}" presName="spacer" presStyleCnt="0"/>
      <dgm:spPr/>
    </dgm:pt>
    <dgm:pt modelId="{CE7BE234-32DF-4C4B-BF46-FC9330834DFC}" type="pres">
      <dgm:prSet presAssocID="{C7E7F85B-538E-4AB2-8BE6-012901EDC80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F8849C1-F7D2-4256-A90D-048494A89D40}" type="pres">
      <dgm:prSet presAssocID="{B9FD764E-E54F-462F-841F-EA786CADEA66}" presName="spacer" presStyleCnt="0"/>
      <dgm:spPr/>
    </dgm:pt>
    <dgm:pt modelId="{2E13DBDC-1FAE-4BCA-A8F7-3ADF0E8FF91E}" type="pres">
      <dgm:prSet presAssocID="{312C8E3D-1C5C-4961-B3FD-4DB5F0B8AC0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6699A0F-FF64-4FFB-A897-AF3FEAE02DCE}" type="pres">
      <dgm:prSet presAssocID="{D0D36E89-204A-43AB-AA3D-C1BD66785DF4}" presName="spacer" presStyleCnt="0"/>
      <dgm:spPr/>
    </dgm:pt>
    <dgm:pt modelId="{B70461FA-DC85-439D-9D6D-2B8AEBB97BF1}" type="pres">
      <dgm:prSet presAssocID="{31214EEB-CB87-4462-B423-B47377B4419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B637DFA-9EF1-47E5-8EC3-AD9AD1AB99BC}" type="pres">
      <dgm:prSet presAssocID="{F745BD9A-3BF2-4693-8294-5E5B4168609A}" presName="spacer" presStyleCnt="0"/>
      <dgm:spPr/>
    </dgm:pt>
    <dgm:pt modelId="{101B3B44-8E5F-4407-92D9-5918676CA37B}" type="pres">
      <dgm:prSet presAssocID="{DA80A2E4-83FF-4238-8DFB-C9575FF96B1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80EEC07-EC40-4C21-9321-4574A65ECF6F}" srcId="{732074E2-3DDF-4DE4-8ABC-4BF5C7E637E2}" destId="{31214EEB-CB87-4462-B423-B47377B44195}" srcOrd="3" destOrd="0" parTransId="{0843F40D-E866-4F61-BAB4-B4CD08C02D63}" sibTransId="{F745BD9A-3BF2-4693-8294-5E5B4168609A}"/>
    <dgm:cxn modelId="{37464810-03C1-40F3-8A14-460BF832318E}" type="presOf" srcId="{732074E2-3DDF-4DE4-8ABC-4BF5C7E637E2}" destId="{F3ACE33E-046F-4697-B119-F22C53A1789A}" srcOrd="0" destOrd="0" presId="urn:microsoft.com/office/officeart/2005/8/layout/vList2"/>
    <dgm:cxn modelId="{B0BFCF19-617E-436E-B4CB-0120EE86B531}" srcId="{732074E2-3DDF-4DE4-8ABC-4BF5C7E637E2}" destId="{DA80A2E4-83FF-4238-8DFB-C9575FF96B15}" srcOrd="4" destOrd="0" parTransId="{889FAFF0-C01A-435F-B714-5A45A4D22254}" sibTransId="{E3C29DCA-A6F9-4E13-B0C7-3DF48F52C0F3}"/>
    <dgm:cxn modelId="{48FADB46-7E52-4C3B-A1DB-B9C4238CEDAC}" srcId="{732074E2-3DDF-4DE4-8ABC-4BF5C7E637E2}" destId="{312C8E3D-1C5C-4961-B3FD-4DB5F0B8AC0C}" srcOrd="2" destOrd="0" parTransId="{F82844D0-50C7-4156-A634-12289626F053}" sibTransId="{D0D36E89-204A-43AB-AA3D-C1BD66785DF4}"/>
    <dgm:cxn modelId="{89855F6A-1664-47D1-BA42-B25599C37740}" type="presOf" srcId="{31214EEB-CB87-4462-B423-B47377B44195}" destId="{B70461FA-DC85-439D-9D6D-2B8AEBB97BF1}" srcOrd="0" destOrd="0" presId="urn:microsoft.com/office/officeart/2005/8/layout/vList2"/>
    <dgm:cxn modelId="{E1605670-E50B-4ADE-8574-EF03535C2476}" type="presOf" srcId="{DA80A2E4-83FF-4238-8DFB-C9575FF96B15}" destId="{101B3B44-8E5F-4407-92D9-5918676CA37B}" srcOrd="0" destOrd="0" presId="urn:microsoft.com/office/officeart/2005/8/layout/vList2"/>
    <dgm:cxn modelId="{10755880-77CC-4126-8D64-463114839535}" srcId="{732074E2-3DDF-4DE4-8ABC-4BF5C7E637E2}" destId="{C7E7F85B-538E-4AB2-8BE6-012901EDC809}" srcOrd="1" destOrd="0" parTransId="{35D6CC24-B0B3-40F7-9131-90BDBABB6FD4}" sibTransId="{B9FD764E-E54F-462F-841F-EA786CADEA66}"/>
    <dgm:cxn modelId="{E0602398-69D8-4EFB-8EE1-9A7020F38764}" type="presOf" srcId="{E5D90E9C-EBC0-4762-A7A5-30366CA5C293}" destId="{FB2E2105-5C17-4365-97DB-BA9778C14940}" srcOrd="0" destOrd="0" presId="urn:microsoft.com/office/officeart/2005/8/layout/vList2"/>
    <dgm:cxn modelId="{3FF94FA6-2AE3-4E92-A72F-B09E7D087093}" type="presOf" srcId="{312C8E3D-1C5C-4961-B3FD-4DB5F0B8AC0C}" destId="{2E13DBDC-1FAE-4BCA-A8F7-3ADF0E8FF91E}" srcOrd="0" destOrd="0" presId="urn:microsoft.com/office/officeart/2005/8/layout/vList2"/>
    <dgm:cxn modelId="{04B3D3C2-FE0E-4620-A9AD-455DFCBE1545}" srcId="{732074E2-3DDF-4DE4-8ABC-4BF5C7E637E2}" destId="{E5D90E9C-EBC0-4762-A7A5-30366CA5C293}" srcOrd="0" destOrd="0" parTransId="{D732408A-3387-4362-B3F8-A462B28F6974}" sibTransId="{C32BDDC0-49F2-4308-A81B-4497428268CF}"/>
    <dgm:cxn modelId="{7E69CAC3-9D3E-4F56-AF22-F6D25DDB6C44}" type="presOf" srcId="{C7E7F85B-538E-4AB2-8BE6-012901EDC809}" destId="{CE7BE234-32DF-4C4B-BF46-FC9330834DFC}" srcOrd="0" destOrd="0" presId="urn:microsoft.com/office/officeart/2005/8/layout/vList2"/>
    <dgm:cxn modelId="{4793A2DA-62B1-4C7A-8F3B-DA5AD28B0DAA}" type="presParOf" srcId="{F3ACE33E-046F-4697-B119-F22C53A1789A}" destId="{FB2E2105-5C17-4365-97DB-BA9778C14940}" srcOrd="0" destOrd="0" presId="urn:microsoft.com/office/officeart/2005/8/layout/vList2"/>
    <dgm:cxn modelId="{F8B6B1DB-9011-45AF-8C63-5A671E250011}" type="presParOf" srcId="{F3ACE33E-046F-4697-B119-F22C53A1789A}" destId="{73A67DBD-0687-420B-B91B-599946898CB0}" srcOrd="1" destOrd="0" presId="urn:microsoft.com/office/officeart/2005/8/layout/vList2"/>
    <dgm:cxn modelId="{1AB93375-FFDC-4351-80EB-7D0FEB6F31E7}" type="presParOf" srcId="{F3ACE33E-046F-4697-B119-F22C53A1789A}" destId="{CE7BE234-32DF-4C4B-BF46-FC9330834DFC}" srcOrd="2" destOrd="0" presId="urn:microsoft.com/office/officeart/2005/8/layout/vList2"/>
    <dgm:cxn modelId="{AEC60592-56B0-441D-9E02-83175A453C39}" type="presParOf" srcId="{F3ACE33E-046F-4697-B119-F22C53A1789A}" destId="{9F8849C1-F7D2-4256-A90D-048494A89D40}" srcOrd="3" destOrd="0" presId="urn:microsoft.com/office/officeart/2005/8/layout/vList2"/>
    <dgm:cxn modelId="{76188A13-DEF0-4296-8FB0-7620545147D4}" type="presParOf" srcId="{F3ACE33E-046F-4697-B119-F22C53A1789A}" destId="{2E13DBDC-1FAE-4BCA-A8F7-3ADF0E8FF91E}" srcOrd="4" destOrd="0" presId="urn:microsoft.com/office/officeart/2005/8/layout/vList2"/>
    <dgm:cxn modelId="{51D2D5DD-4CA4-4CD1-B1FB-FA6F98E9793E}" type="presParOf" srcId="{F3ACE33E-046F-4697-B119-F22C53A1789A}" destId="{76699A0F-FF64-4FFB-A897-AF3FEAE02DCE}" srcOrd="5" destOrd="0" presId="urn:microsoft.com/office/officeart/2005/8/layout/vList2"/>
    <dgm:cxn modelId="{D3CF7194-7351-4135-B213-294ACFC74994}" type="presParOf" srcId="{F3ACE33E-046F-4697-B119-F22C53A1789A}" destId="{B70461FA-DC85-439D-9D6D-2B8AEBB97BF1}" srcOrd="6" destOrd="0" presId="urn:microsoft.com/office/officeart/2005/8/layout/vList2"/>
    <dgm:cxn modelId="{BED39A5C-D224-4D81-8BBC-36A355C82E5F}" type="presParOf" srcId="{F3ACE33E-046F-4697-B119-F22C53A1789A}" destId="{BB637DFA-9EF1-47E5-8EC3-AD9AD1AB99BC}" srcOrd="7" destOrd="0" presId="urn:microsoft.com/office/officeart/2005/8/layout/vList2"/>
    <dgm:cxn modelId="{1596DF05-82BE-420C-BCEE-6640F5025D5E}" type="presParOf" srcId="{F3ACE33E-046F-4697-B119-F22C53A1789A}" destId="{101B3B44-8E5F-4407-92D9-5918676CA37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0F83B8-B74B-4FB0-8F2A-D658B1E5E1D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042082-ACEF-486A-B636-740E5EA58371}">
      <dgm:prSet/>
      <dgm:spPr/>
      <dgm:t>
        <a:bodyPr/>
        <a:lstStyle/>
        <a:p>
          <a:pPr>
            <a:defRPr cap="all"/>
          </a:pPr>
          <a:r>
            <a:rPr lang="en-US"/>
            <a:t>Steps:</a:t>
          </a:r>
        </a:p>
      </dgm:t>
    </dgm:pt>
    <dgm:pt modelId="{C5628816-0A11-4EF6-A9C0-413A0CC2CB07}" type="parTrans" cxnId="{9DB70847-08CF-497D-8FB4-251CDC9639F9}">
      <dgm:prSet/>
      <dgm:spPr/>
      <dgm:t>
        <a:bodyPr/>
        <a:lstStyle/>
        <a:p>
          <a:endParaRPr lang="en-US"/>
        </a:p>
      </dgm:t>
    </dgm:pt>
    <dgm:pt modelId="{946A94A6-17E9-49B2-ABC7-DDE47D910E11}" type="sibTrans" cxnId="{9DB70847-08CF-497D-8FB4-251CDC9639F9}">
      <dgm:prSet/>
      <dgm:spPr/>
      <dgm:t>
        <a:bodyPr/>
        <a:lstStyle/>
        <a:p>
          <a:endParaRPr lang="en-US"/>
        </a:p>
      </dgm:t>
    </dgm:pt>
    <dgm:pt modelId="{4130E0F0-F27F-4756-8098-3B57B9A0CCE3}">
      <dgm:prSet/>
      <dgm:spPr/>
      <dgm:t>
        <a:bodyPr/>
        <a:lstStyle/>
        <a:p>
          <a:pPr>
            <a:defRPr cap="all"/>
          </a:pPr>
          <a:r>
            <a:rPr lang="en-US"/>
            <a:t>1. Preprocessing</a:t>
          </a:r>
        </a:p>
      </dgm:t>
    </dgm:pt>
    <dgm:pt modelId="{DE6D3780-72CF-4963-B5A1-EC8F9E331AA1}" type="parTrans" cxnId="{4132639C-5F60-4D80-9BDA-1E7A019978B6}">
      <dgm:prSet/>
      <dgm:spPr/>
      <dgm:t>
        <a:bodyPr/>
        <a:lstStyle/>
        <a:p>
          <a:endParaRPr lang="en-US"/>
        </a:p>
      </dgm:t>
    </dgm:pt>
    <dgm:pt modelId="{4FB2072C-D619-498A-84D2-B37FADDF0721}" type="sibTrans" cxnId="{4132639C-5F60-4D80-9BDA-1E7A019978B6}">
      <dgm:prSet/>
      <dgm:spPr/>
      <dgm:t>
        <a:bodyPr/>
        <a:lstStyle/>
        <a:p>
          <a:endParaRPr lang="en-US"/>
        </a:p>
      </dgm:t>
    </dgm:pt>
    <dgm:pt modelId="{B409CDF5-824E-4EDC-827E-7A59CD20541E}">
      <dgm:prSet/>
      <dgm:spPr/>
      <dgm:t>
        <a:bodyPr/>
        <a:lstStyle/>
        <a:p>
          <a:pPr>
            <a:defRPr cap="all"/>
          </a:pPr>
          <a:r>
            <a:rPr lang="en-US"/>
            <a:t>2. SMOTE</a:t>
          </a:r>
        </a:p>
      </dgm:t>
    </dgm:pt>
    <dgm:pt modelId="{73F0B1B7-B346-4968-B5DC-BDFCECA90F7E}" type="parTrans" cxnId="{6C6D0C01-7264-4B3D-B52F-79D37853939D}">
      <dgm:prSet/>
      <dgm:spPr/>
      <dgm:t>
        <a:bodyPr/>
        <a:lstStyle/>
        <a:p>
          <a:endParaRPr lang="en-US"/>
        </a:p>
      </dgm:t>
    </dgm:pt>
    <dgm:pt modelId="{25B51EB7-06C4-4673-969B-42F31AF54375}" type="sibTrans" cxnId="{6C6D0C01-7264-4B3D-B52F-79D37853939D}">
      <dgm:prSet/>
      <dgm:spPr/>
      <dgm:t>
        <a:bodyPr/>
        <a:lstStyle/>
        <a:p>
          <a:endParaRPr lang="en-US"/>
        </a:p>
      </dgm:t>
    </dgm:pt>
    <dgm:pt modelId="{0B47A7B3-D209-4B19-BC84-AB2ACB2A1B63}">
      <dgm:prSet/>
      <dgm:spPr/>
      <dgm:t>
        <a:bodyPr/>
        <a:lstStyle/>
        <a:p>
          <a:pPr>
            <a:defRPr cap="all"/>
          </a:pPr>
          <a:r>
            <a:rPr lang="en-US"/>
            <a:t>3. Train: RF, XGBoost, DL</a:t>
          </a:r>
        </a:p>
      </dgm:t>
    </dgm:pt>
    <dgm:pt modelId="{12061DFB-AAD1-4A07-8B73-8955A9D58D69}" type="parTrans" cxnId="{D4A788FB-7DA4-4811-88C9-F47C2AFD6253}">
      <dgm:prSet/>
      <dgm:spPr/>
      <dgm:t>
        <a:bodyPr/>
        <a:lstStyle/>
        <a:p>
          <a:endParaRPr lang="en-US"/>
        </a:p>
      </dgm:t>
    </dgm:pt>
    <dgm:pt modelId="{74BCFB10-D3C8-4832-AFF1-DA28BD1044C7}" type="sibTrans" cxnId="{D4A788FB-7DA4-4811-88C9-F47C2AFD6253}">
      <dgm:prSet/>
      <dgm:spPr/>
      <dgm:t>
        <a:bodyPr/>
        <a:lstStyle/>
        <a:p>
          <a:endParaRPr lang="en-US"/>
        </a:p>
      </dgm:t>
    </dgm:pt>
    <dgm:pt modelId="{88D01BCC-CAA2-403F-BE22-3E1DE019B7A2}">
      <dgm:prSet/>
      <dgm:spPr/>
      <dgm:t>
        <a:bodyPr/>
        <a:lstStyle/>
        <a:p>
          <a:pPr>
            <a:defRPr cap="all"/>
          </a:pPr>
          <a:r>
            <a:rPr lang="en-US"/>
            <a:t>4. Evaluate: Accuracy, AUC</a:t>
          </a:r>
        </a:p>
      </dgm:t>
    </dgm:pt>
    <dgm:pt modelId="{471FD1F3-C06A-4C60-98D3-DF7F25D88460}" type="parTrans" cxnId="{8346F06D-2C58-4A22-9050-3047E6FD440A}">
      <dgm:prSet/>
      <dgm:spPr/>
      <dgm:t>
        <a:bodyPr/>
        <a:lstStyle/>
        <a:p>
          <a:endParaRPr lang="en-US"/>
        </a:p>
      </dgm:t>
    </dgm:pt>
    <dgm:pt modelId="{52BCBF58-7F03-457D-95B5-6B6EAC683685}" type="sibTrans" cxnId="{8346F06D-2C58-4A22-9050-3047E6FD440A}">
      <dgm:prSet/>
      <dgm:spPr/>
      <dgm:t>
        <a:bodyPr/>
        <a:lstStyle/>
        <a:p>
          <a:endParaRPr lang="en-US"/>
        </a:p>
      </dgm:t>
    </dgm:pt>
    <dgm:pt modelId="{E599A153-6902-428C-A5F5-36134D5C21F1}">
      <dgm:prSet/>
      <dgm:spPr/>
      <dgm:t>
        <a:bodyPr/>
        <a:lstStyle/>
        <a:p>
          <a:pPr>
            <a:defRPr cap="all"/>
          </a:pPr>
          <a:r>
            <a:rPr lang="en-US"/>
            <a:t>5. Ensemble (Soft Voting)</a:t>
          </a:r>
        </a:p>
      </dgm:t>
    </dgm:pt>
    <dgm:pt modelId="{C4DC0C75-6D02-480C-B58F-31C2D4EF19D4}" type="parTrans" cxnId="{24F06C60-3040-402C-87DA-6AB2BB03E62B}">
      <dgm:prSet/>
      <dgm:spPr/>
      <dgm:t>
        <a:bodyPr/>
        <a:lstStyle/>
        <a:p>
          <a:endParaRPr lang="en-US"/>
        </a:p>
      </dgm:t>
    </dgm:pt>
    <dgm:pt modelId="{AA458DDC-4AC8-40C1-A991-09446C1D0C02}" type="sibTrans" cxnId="{24F06C60-3040-402C-87DA-6AB2BB03E62B}">
      <dgm:prSet/>
      <dgm:spPr/>
      <dgm:t>
        <a:bodyPr/>
        <a:lstStyle/>
        <a:p>
          <a:endParaRPr lang="en-US"/>
        </a:p>
      </dgm:t>
    </dgm:pt>
    <dgm:pt modelId="{163E1B0C-07FD-4942-949C-622498444FB5}">
      <dgm:prSet/>
      <dgm:spPr/>
      <dgm:t>
        <a:bodyPr/>
        <a:lstStyle/>
        <a:p>
          <a:pPr>
            <a:defRPr cap="all"/>
          </a:pPr>
          <a:r>
            <a:rPr lang="en-US"/>
            <a:t>6. Error &amp; Timing Analysis</a:t>
          </a:r>
        </a:p>
      </dgm:t>
    </dgm:pt>
    <dgm:pt modelId="{D522BAEC-4414-4A69-9692-99950D36D41A}" type="parTrans" cxnId="{318ECAAE-F195-464A-8D34-505FD000D34D}">
      <dgm:prSet/>
      <dgm:spPr/>
      <dgm:t>
        <a:bodyPr/>
        <a:lstStyle/>
        <a:p>
          <a:endParaRPr lang="en-US"/>
        </a:p>
      </dgm:t>
    </dgm:pt>
    <dgm:pt modelId="{E442CCF6-14D8-4714-B8AD-C911E9824DFD}" type="sibTrans" cxnId="{318ECAAE-F195-464A-8D34-505FD000D34D}">
      <dgm:prSet/>
      <dgm:spPr/>
      <dgm:t>
        <a:bodyPr/>
        <a:lstStyle/>
        <a:p>
          <a:endParaRPr lang="en-US"/>
        </a:p>
      </dgm:t>
    </dgm:pt>
    <dgm:pt modelId="{2735E139-4E81-4E3A-A90F-7AE2BF64E565}" type="pres">
      <dgm:prSet presAssocID="{7B0F83B8-B74B-4FB0-8F2A-D658B1E5E1D8}" presName="root" presStyleCnt="0">
        <dgm:presLayoutVars>
          <dgm:dir/>
          <dgm:resizeHandles val="exact"/>
        </dgm:presLayoutVars>
      </dgm:prSet>
      <dgm:spPr/>
    </dgm:pt>
    <dgm:pt modelId="{DEC6171E-D127-47D5-B091-CE50A1CE79A7}" type="pres">
      <dgm:prSet presAssocID="{33042082-ACEF-486A-B636-740E5EA58371}" presName="compNode" presStyleCnt="0"/>
      <dgm:spPr/>
    </dgm:pt>
    <dgm:pt modelId="{69E00264-F18A-40DB-B0B6-BA8BBE6E4723}" type="pres">
      <dgm:prSet presAssocID="{33042082-ACEF-486A-B636-740E5EA58371}" presName="iconBgRect" presStyleLbl="bgShp" presStyleIdx="0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C5D52132-4E0E-40E4-8DB2-854D9431AFC4}" type="pres">
      <dgm:prSet presAssocID="{33042082-ACEF-486A-B636-740E5EA5837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e footprints"/>
        </a:ext>
      </dgm:extLst>
    </dgm:pt>
    <dgm:pt modelId="{99AC67B1-D34C-4D04-8527-C26C7868262A}" type="pres">
      <dgm:prSet presAssocID="{33042082-ACEF-486A-B636-740E5EA58371}" presName="spaceRect" presStyleCnt="0"/>
      <dgm:spPr/>
    </dgm:pt>
    <dgm:pt modelId="{2EAE6F51-FF26-4203-B3BA-9645E66B5F27}" type="pres">
      <dgm:prSet presAssocID="{33042082-ACEF-486A-B636-740E5EA58371}" presName="textRect" presStyleLbl="revTx" presStyleIdx="0" presStyleCnt="7">
        <dgm:presLayoutVars>
          <dgm:chMax val="1"/>
          <dgm:chPref val="1"/>
        </dgm:presLayoutVars>
      </dgm:prSet>
      <dgm:spPr/>
    </dgm:pt>
    <dgm:pt modelId="{37398DCF-0763-4739-849B-08FD7C056D80}" type="pres">
      <dgm:prSet presAssocID="{946A94A6-17E9-49B2-ABC7-DDE47D910E11}" presName="sibTrans" presStyleCnt="0"/>
      <dgm:spPr/>
    </dgm:pt>
    <dgm:pt modelId="{2A82F47D-1531-4056-940A-08201D68732F}" type="pres">
      <dgm:prSet presAssocID="{4130E0F0-F27F-4756-8098-3B57B9A0CCE3}" presName="compNode" presStyleCnt="0"/>
      <dgm:spPr/>
    </dgm:pt>
    <dgm:pt modelId="{59939541-F680-4FE0-A5E7-DD12B65780C6}" type="pres">
      <dgm:prSet presAssocID="{4130E0F0-F27F-4756-8098-3B57B9A0CCE3}" presName="iconBgRect" presStyleLbl="bgShp" presStyleIdx="1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0C5C729E-48F0-48ED-B5D7-35D264F5A51C}" type="pres">
      <dgm:prSet presAssocID="{4130E0F0-F27F-4756-8098-3B57B9A0CCE3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145F661A-2DCB-4FFD-BEF5-91C152542A24}" type="pres">
      <dgm:prSet presAssocID="{4130E0F0-F27F-4756-8098-3B57B9A0CCE3}" presName="spaceRect" presStyleCnt="0"/>
      <dgm:spPr/>
    </dgm:pt>
    <dgm:pt modelId="{8129D93D-9DEA-4535-9A6B-DC2A74CF9E97}" type="pres">
      <dgm:prSet presAssocID="{4130E0F0-F27F-4756-8098-3B57B9A0CCE3}" presName="textRect" presStyleLbl="revTx" presStyleIdx="1" presStyleCnt="7">
        <dgm:presLayoutVars>
          <dgm:chMax val="1"/>
          <dgm:chPref val="1"/>
        </dgm:presLayoutVars>
      </dgm:prSet>
      <dgm:spPr/>
    </dgm:pt>
    <dgm:pt modelId="{FBB998DE-CC12-4A5F-98F4-597FA70CD016}" type="pres">
      <dgm:prSet presAssocID="{4FB2072C-D619-498A-84D2-B37FADDF0721}" presName="sibTrans" presStyleCnt="0"/>
      <dgm:spPr/>
    </dgm:pt>
    <dgm:pt modelId="{EDFF1D38-6FCD-4A69-9A0A-A9999CFB9BF3}" type="pres">
      <dgm:prSet presAssocID="{B409CDF5-824E-4EDC-827E-7A59CD20541E}" presName="compNode" presStyleCnt="0"/>
      <dgm:spPr/>
    </dgm:pt>
    <dgm:pt modelId="{153713EB-B393-47CD-B403-CD3167E9B1F6}" type="pres">
      <dgm:prSet presAssocID="{B409CDF5-824E-4EDC-827E-7A59CD20541E}" presName="iconBgRect" presStyleLbl="bgShp" presStyleIdx="2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35DC1472-8C49-4511-99F4-05D4DD20F731}" type="pres">
      <dgm:prSet presAssocID="{B409CDF5-824E-4EDC-827E-7A59CD20541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FABFCBBB-7E3B-41B0-B65C-F8694A0A3739}" type="pres">
      <dgm:prSet presAssocID="{B409CDF5-824E-4EDC-827E-7A59CD20541E}" presName="spaceRect" presStyleCnt="0"/>
      <dgm:spPr/>
    </dgm:pt>
    <dgm:pt modelId="{2862384C-D06F-4912-8E4B-C04DE16A0DE8}" type="pres">
      <dgm:prSet presAssocID="{B409CDF5-824E-4EDC-827E-7A59CD20541E}" presName="textRect" presStyleLbl="revTx" presStyleIdx="2" presStyleCnt="7">
        <dgm:presLayoutVars>
          <dgm:chMax val="1"/>
          <dgm:chPref val="1"/>
        </dgm:presLayoutVars>
      </dgm:prSet>
      <dgm:spPr/>
    </dgm:pt>
    <dgm:pt modelId="{478FB6F8-464F-42B8-8132-F2225515D6E7}" type="pres">
      <dgm:prSet presAssocID="{25B51EB7-06C4-4673-969B-42F31AF54375}" presName="sibTrans" presStyleCnt="0"/>
      <dgm:spPr/>
    </dgm:pt>
    <dgm:pt modelId="{EADD55CA-2DE4-43A4-9A49-F4734DAA806C}" type="pres">
      <dgm:prSet presAssocID="{0B47A7B3-D209-4B19-BC84-AB2ACB2A1B63}" presName="compNode" presStyleCnt="0"/>
      <dgm:spPr/>
    </dgm:pt>
    <dgm:pt modelId="{079E415C-275D-4E2C-B2C2-8DC02030A6F4}" type="pres">
      <dgm:prSet presAssocID="{0B47A7B3-D209-4B19-BC84-AB2ACB2A1B63}" presName="iconBgRect" presStyleLbl="bgShp" presStyleIdx="3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BB7C3810-6EAA-437E-AE21-BD32994F2536}" type="pres">
      <dgm:prSet presAssocID="{0B47A7B3-D209-4B19-BC84-AB2ACB2A1B63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F670D857-0A2A-445D-A3E5-62ED84243472}" type="pres">
      <dgm:prSet presAssocID="{0B47A7B3-D209-4B19-BC84-AB2ACB2A1B63}" presName="spaceRect" presStyleCnt="0"/>
      <dgm:spPr/>
    </dgm:pt>
    <dgm:pt modelId="{35A36431-E552-47B4-BE37-7EFE739AE22D}" type="pres">
      <dgm:prSet presAssocID="{0B47A7B3-D209-4B19-BC84-AB2ACB2A1B63}" presName="textRect" presStyleLbl="revTx" presStyleIdx="3" presStyleCnt="7">
        <dgm:presLayoutVars>
          <dgm:chMax val="1"/>
          <dgm:chPref val="1"/>
        </dgm:presLayoutVars>
      </dgm:prSet>
      <dgm:spPr/>
    </dgm:pt>
    <dgm:pt modelId="{8F9D0FBD-9EC8-42A2-AB54-2BB3ADD793E2}" type="pres">
      <dgm:prSet presAssocID="{74BCFB10-D3C8-4832-AFF1-DA28BD1044C7}" presName="sibTrans" presStyleCnt="0"/>
      <dgm:spPr/>
    </dgm:pt>
    <dgm:pt modelId="{E83D9816-EA7E-4E1A-BF64-E97B1981F76B}" type="pres">
      <dgm:prSet presAssocID="{88D01BCC-CAA2-403F-BE22-3E1DE019B7A2}" presName="compNode" presStyleCnt="0"/>
      <dgm:spPr/>
    </dgm:pt>
    <dgm:pt modelId="{64C54253-5C0C-4F73-92A6-B31E891F2030}" type="pres">
      <dgm:prSet presAssocID="{88D01BCC-CAA2-403F-BE22-3E1DE019B7A2}" presName="iconBgRect" presStyleLbl="bgShp" presStyleIdx="4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452F97CE-7FFC-444F-8B87-54D24F821E77}" type="pres">
      <dgm:prSet presAssocID="{88D01BCC-CAA2-403F-BE22-3E1DE019B7A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6B35FA4-521B-4FE8-A3E3-ED5F273A8A01}" type="pres">
      <dgm:prSet presAssocID="{88D01BCC-CAA2-403F-BE22-3E1DE019B7A2}" presName="spaceRect" presStyleCnt="0"/>
      <dgm:spPr/>
    </dgm:pt>
    <dgm:pt modelId="{6FB62757-6067-4C6D-B4AA-8DEA68898093}" type="pres">
      <dgm:prSet presAssocID="{88D01BCC-CAA2-403F-BE22-3E1DE019B7A2}" presName="textRect" presStyleLbl="revTx" presStyleIdx="4" presStyleCnt="7">
        <dgm:presLayoutVars>
          <dgm:chMax val="1"/>
          <dgm:chPref val="1"/>
        </dgm:presLayoutVars>
      </dgm:prSet>
      <dgm:spPr/>
    </dgm:pt>
    <dgm:pt modelId="{5DE51C83-445E-4933-A435-F4AFF3D38414}" type="pres">
      <dgm:prSet presAssocID="{52BCBF58-7F03-457D-95B5-6B6EAC683685}" presName="sibTrans" presStyleCnt="0"/>
      <dgm:spPr/>
    </dgm:pt>
    <dgm:pt modelId="{8C0E1F22-4C7C-4853-AEE2-1085B88913C6}" type="pres">
      <dgm:prSet presAssocID="{E599A153-6902-428C-A5F5-36134D5C21F1}" presName="compNode" presStyleCnt="0"/>
      <dgm:spPr/>
    </dgm:pt>
    <dgm:pt modelId="{3C3A996E-8B24-4ECD-A457-1562B6C84A66}" type="pres">
      <dgm:prSet presAssocID="{E599A153-6902-428C-A5F5-36134D5C21F1}" presName="iconBgRect" presStyleLbl="bgShp" presStyleIdx="5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6D7DE702-D3D1-49D5-9589-E976026C8B3A}" type="pres">
      <dgm:prSet presAssocID="{E599A153-6902-428C-A5F5-36134D5C21F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3EC9BB8C-4AA3-48F3-B6D4-D24AF7AF065F}" type="pres">
      <dgm:prSet presAssocID="{E599A153-6902-428C-A5F5-36134D5C21F1}" presName="spaceRect" presStyleCnt="0"/>
      <dgm:spPr/>
    </dgm:pt>
    <dgm:pt modelId="{BEB7E4AA-FDED-4263-9BB6-1E2F1A82D82F}" type="pres">
      <dgm:prSet presAssocID="{E599A153-6902-428C-A5F5-36134D5C21F1}" presName="textRect" presStyleLbl="revTx" presStyleIdx="5" presStyleCnt="7">
        <dgm:presLayoutVars>
          <dgm:chMax val="1"/>
          <dgm:chPref val="1"/>
        </dgm:presLayoutVars>
      </dgm:prSet>
      <dgm:spPr/>
    </dgm:pt>
    <dgm:pt modelId="{03C69C80-869E-48A2-921E-895093376989}" type="pres">
      <dgm:prSet presAssocID="{AA458DDC-4AC8-40C1-A991-09446C1D0C02}" presName="sibTrans" presStyleCnt="0"/>
      <dgm:spPr/>
    </dgm:pt>
    <dgm:pt modelId="{8D414C3B-BE0F-4D42-A8A6-6BAB70F27DAE}" type="pres">
      <dgm:prSet presAssocID="{163E1B0C-07FD-4942-949C-622498444FB5}" presName="compNode" presStyleCnt="0"/>
      <dgm:spPr/>
    </dgm:pt>
    <dgm:pt modelId="{060799AA-5EDF-4BE0-8EE4-66BE3E7201E4}" type="pres">
      <dgm:prSet presAssocID="{163E1B0C-07FD-4942-949C-622498444FB5}" presName="iconBgRect" presStyleLbl="bgShp" presStyleIdx="6" presStyleCnt="7"/>
      <dgm:spPr>
        <a:prstGeom prst="round2DiagRect">
          <a:avLst>
            <a:gd name="adj1" fmla="val 29727"/>
            <a:gd name="adj2" fmla="val 0"/>
          </a:avLst>
        </a:prstGeom>
      </dgm:spPr>
    </dgm:pt>
    <dgm:pt modelId="{2548C139-2265-40F1-9E8C-8EF7D66FDC09}" type="pres">
      <dgm:prSet presAssocID="{163E1B0C-07FD-4942-949C-622498444FB5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4E70EB4-830F-4BF8-9913-325597ACECC6}" type="pres">
      <dgm:prSet presAssocID="{163E1B0C-07FD-4942-949C-622498444FB5}" presName="spaceRect" presStyleCnt="0"/>
      <dgm:spPr/>
    </dgm:pt>
    <dgm:pt modelId="{45B66EFE-7678-4F91-8079-55241C2652FD}" type="pres">
      <dgm:prSet presAssocID="{163E1B0C-07FD-4942-949C-622498444FB5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6C6D0C01-7264-4B3D-B52F-79D37853939D}" srcId="{7B0F83B8-B74B-4FB0-8F2A-D658B1E5E1D8}" destId="{B409CDF5-824E-4EDC-827E-7A59CD20541E}" srcOrd="2" destOrd="0" parTransId="{73F0B1B7-B346-4968-B5DC-BDFCECA90F7E}" sibTransId="{25B51EB7-06C4-4673-969B-42F31AF54375}"/>
    <dgm:cxn modelId="{BE5B632E-A42E-4260-BA65-6BC259C305D9}" type="presOf" srcId="{163E1B0C-07FD-4942-949C-622498444FB5}" destId="{45B66EFE-7678-4F91-8079-55241C2652FD}" srcOrd="0" destOrd="0" presId="urn:microsoft.com/office/officeart/2018/5/layout/IconLeafLabelList"/>
    <dgm:cxn modelId="{E44BDE5B-C9A3-427E-8575-28AF90E02E66}" type="presOf" srcId="{0B47A7B3-D209-4B19-BC84-AB2ACB2A1B63}" destId="{35A36431-E552-47B4-BE37-7EFE739AE22D}" srcOrd="0" destOrd="0" presId="urn:microsoft.com/office/officeart/2018/5/layout/IconLeafLabelList"/>
    <dgm:cxn modelId="{24F06C60-3040-402C-87DA-6AB2BB03E62B}" srcId="{7B0F83B8-B74B-4FB0-8F2A-D658B1E5E1D8}" destId="{E599A153-6902-428C-A5F5-36134D5C21F1}" srcOrd="5" destOrd="0" parTransId="{C4DC0C75-6D02-480C-B58F-31C2D4EF19D4}" sibTransId="{AA458DDC-4AC8-40C1-A991-09446C1D0C02}"/>
    <dgm:cxn modelId="{6EEEF843-BCB6-4EB9-8A2C-B8422E9ACC16}" type="presOf" srcId="{33042082-ACEF-486A-B636-740E5EA58371}" destId="{2EAE6F51-FF26-4203-B3BA-9645E66B5F27}" srcOrd="0" destOrd="0" presId="urn:microsoft.com/office/officeart/2018/5/layout/IconLeafLabelList"/>
    <dgm:cxn modelId="{9DB70847-08CF-497D-8FB4-251CDC9639F9}" srcId="{7B0F83B8-B74B-4FB0-8F2A-D658B1E5E1D8}" destId="{33042082-ACEF-486A-B636-740E5EA58371}" srcOrd="0" destOrd="0" parTransId="{C5628816-0A11-4EF6-A9C0-413A0CC2CB07}" sibTransId="{946A94A6-17E9-49B2-ABC7-DDE47D910E11}"/>
    <dgm:cxn modelId="{546BF86B-28C6-49E5-8C37-D465E03B82C7}" type="presOf" srcId="{B409CDF5-824E-4EDC-827E-7A59CD20541E}" destId="{2862384C-D06F-4912-8E4B-C04DE16A0DE8}" srcOrd="0" destOrd="0" presId="urn:microsoft.com/office/officeart/2018/5/layout/IconLeafLabelList"/>
    <dgm:cxn modelId="{8346F06D-2C58-4A22-9050-3047E6FD440A}" srcId="{7B0F83B8-B74B-4FB0-8F2A-D658B1E5E1D8}" destId="{88D01BCC-CAA2-403F-BE22-3E1DE019B7A2}" srcOrd="4" destOrd="0" parTransId="{471FD1F3-C06A-4C60-98D3-DF7F25D88460}" sibTransId="{52BCBF58-7F03-457D-95B5-6B6EAC683685}"/>
    <dgm:cxn modelId="{8048F495-1E41-4CD9-9679-F273B81D3AEF}" type="presOf" srcId="{4130E0F0-F27F-4756-8098-3B57B9A0CCE3}" destId="{8129D93D-9DEA-4535-9A6B-DC2A74CF9E97}" srcOrd="0" destOrd="0" presId="urn:microsoft.com/office/officeart/2018/5/layout/IconLeafLabelList"/>
    <dgm:cxn modelId="{4132639C-5F60-4D80-9BDA-1E7A019978B6}" srcId="{7B0F83B8-B74B-4FB0-8F2A-D658B1E5E1D8}" destId="{4130E0F0-F27F-4756-8098-3B57B9A0CCE3}" srcOrd="1" destOrd="0" parTransId="{DE6D3780-72CF-4963-B5A1-EC8F9E331AA1}" sibTransId="{4FB2072C-D619-498A-84D2-B37FADDF0721}"/>
    <dgm:cxn modelId="{318ECAAE-F195-464A-8D34-505FD000D34D}" srcId="{7B0F83B8-B74B-4FB0-8F2A-D658B1E5E1D8}" destId="{163E1B0C-07FD-4942-949C-622498444FB5}" srcOrd="6" destOrd="0" parTransId="{D522BAEC-4414-4A69-9692-99950D36D41A}" sibTransId="{E442CCF6-14D8-4714-B8AD-C911E9824DFD}"/>
    <dgm:cxn modelId="{38064BD5-6421-416E-A86E-FE432617A13A}" type="presOf" srcId="{7B0F83B8-B74B-4FB0-8F2A-D658B1E5E1D8}" destId="{2735E139-4E81-4E3A-A90F-7AE2BF64E565}" srcOrd="0" destOrd="0" presId="urn:microsoft.com/office/officeart/2018/5/layout/IconLeafLabelList"/>
    <dgm:cxn modelId="{F834DCD8-3912-42E8-BE5F-62C0B2163DAD}" type="presOf" srcId="{88D01BCC-CAA2-403F-BE22-3E1DE019B7A2}" destId="{6FB62757-6067-4C6D-B4AA-8DEA68898093}" srcOrd="0" destOrd="0" presId="urn:microsoft.com/office/officeart/2018/5/layout/IconLeafLabelList"/>
    <dgm:cxn modelId="{D4A788FB-7DA4-4811-88C9-F47C2AFD6253}" srcId="{7B0F83B8-B74B-4FB0-8F2A-D658B1E5E1D8}" destId="{0B47A7B3-D209-4B19-BC84-AB2ACB2A1B63}" srcOrd="3" destOrd="0" parTransId="{12061DFB-AAD1-4A07-8B73-8955A9D58D69}" sibTransId="{74BCFB10-D3C8-4832-AFF1-DA28BD1044C7}"/>
    <dgm:cxn modelId="{5C912EFD-99FF-4367-96D0-323F352459C9}" type="presOf" srcId="{E599A153-6902-428C-A5F5-36134D5C21F1}" destId="{BEB7E4AA-FDED-4263-9BB6-1E2F1A82D82F}" srcOrd="0" destOrd="0" presId="urn:microsoft.com/office/officeart/2018/5/layout/IconLeafLabelList"/>
    <dgm:cxn modelId="{0FEAE423-C916-4D4C-8A6A-1931E86304FC}" type="presParOf" srcId="{2735E139-4E81-4E3A-A90F-7AE2BF64E565}" destId="{DEC6171E-D127-47D5-B091-CE50A1CE79A7}" srcOrd="0" destOrd="0" presId="urn:microsoft.com/office/officeart/2018/5/layout/IconLeafLabelList"/>
    <dgm:cxn modelId="{B7A99AA1-9F78-474A-9B3B-43F96D15BD4D}" type="presParOf" srcId="{DEC6171E-D127-47D5-B091-CE50A1CE79A7}" destId="{69E00264-F18A-40DB-B0B6-BA8BBE6E4723}" srcOrd="0" destOrd="0" presId="urn:microsoft.com/office/officeart/2018/5/layout/IconLeafLabelList"/>
    <dgm:cxn modelId="{31F9B9DA-9F5B-4517-A93B-472F2FFFDDDE}" type="presParOf" srcId="{DEC6171E-D127-47D5-B091-CE50A1CE79A7}" destId="{C5D52132-4E0E-40E4-8DB2-854D9431AFC4}" srcOrd="1" destOrd="0" presId="urn:microsoft.com/office/officeart/2018/5/layout/IconLeafLabelList"/>
    <dgm:cxn modelId="{7FE56902-AB21-462A-9566-9369D53C4DA8}" type="presParOf" srcId="{DEC6171E-D127-47D5-B091-CE50A1CE79A7}" destId="{99AC67B1-D34C-4D04-8527-C26C7868262A}" srcOrd="2" destOrd="0" presId="urn:microsoft.com/office/officeart/2018/5/layout/IconLeafLabelList"/>
    <dgm:cxn modelId="{6BD166D4-5AAF-4AED-A771-37450F088BD1}" type="presParOf" srcId="{DEC6171E-D127-47D5-B091-CE50A1CE79A7}" destId="{2EAE6F51-FF26-4203-B3BA-9645E66B5F27}" srcOrd="3" destOrd="0" presId="urn:microsoft.com/office/officeart/2018/5/layout/IconLeafLabelList"/>
    <dgm:cxn modelId="{105EB13A-59B2-4CAA-BF1D-1B473D482C34}" type="presParOf" srcId="{2735E139-4E81-4E3A-A90F-7AE2BF64E565}" destId="{37398DCF-0763-4739-849B-08FD7C056D80}" srcOrd="1" destOrd="0" presId="urn:microsoft.com/office/officeart/2018/5/layout/IconLeafLabelList"/>
    <dgm:cxn modelId="{D1D11D25-ACBB-4999-9DD6-94E522442D96}" type="presParOf" srcId="{2735E139-4E81-4E3A-A90F-7AE2BF64E565}" destId="{2A82F47D-1531-4056-940A-08201D68732F}" srcOrd="2" destOrd="0" presId="urn:microsoft.com/office/officeart/2018/5/layout/IconLeafLabelList"/>
    <dgm:cxn modelId="{745FEF8B-19F7-4FA5-9CBD-695846B0722A}" type="presParOf" srcId="{2A82F47D-1531-4056-940A-08201D68732F}" destId="{59939541-F680-4FE0-A5E7-DD12B65780C6}" srcOrd="0" destOrd="0" presId="urn:microsoft.com/office/officeart/2018/5/layout/IconLeafLabelList"/>
    <dgm:cxn modelId="{BB3D1F9C-C5BE-415E-B8D4-32182D193B90}" type="presParOf" srcId="{2A82F47D-1531-4056-940A-08201D68732F}" destId="{0C5C729E-48F0-48ED-B5D7-35D264F5A51C}" srcOrd="1" destOrd="0" presId="urn:microsoft.com/office/officeart/2018/5/layout/IconLeafLabelList"/>
    <dgm:cxn modelId="{452FEC66-B048-4635-A6A4-6DD26D362A5B}" type="presParOf" srcId="{2A82F47D-1531-4056-940A-08201D68732F}" destId="{145F661A-2DCB-4FFD-BEF5-91C152542A24}" srcOrd="2" destOrd="0" presId="urn:microsoft.com/office/officeart/2018/5/layout/IconLeafLabelList"/>
    <dgm:cxn modelId="{76A2DF32-FC90-46AB-B161-D9DB1A70D4B7}" type="presParOf" srcId="{2A82F47D-1531-4056-940A-08201D68732F}" destId="{8129D93D-9DEA-4535-9A6B-DC2A74CF9E97}" srcOrd="3" destOrd="0" presId="urn:microsoft.com/office/officeart/2018/5/layout/IconLeafLabelList"/>
    <dgm:cxn modelId="{757A9914-6219-498F-B59E-60931C9E8824}" type="presParOf" srcId="{2735E139-4E81-4E3A-A90F-7AE2BF64E565}" destId="{FBB998DE-CC12-4A5F-98F4-597FA70CD016}" srcOrd="3" destOrd="0" presId="urn:microsoft.com/office/officeart/2018/5/layout/IconLeafLabelList"/>
    <dgm:cxn modelId="{436BF37B-BC7E-41CE-AED7-60D5240AB256}" type="presParOf" srcId="{2735E139-4E81-4E3A-A90F-7AE2BF64E565}" destId="{EDFF1D38-6FCD-4A69-9A0A-A9999CFB9BF3}" srcOrd="4" destOrd="0" presId="urn:microsoft.com/office/officeart/2018/5/layout/IconLeafLabelList"/>
    <dgm:cxn modelId="{8E66BAD5-792F-481B-9FD0-34EF1D009377}" type="presParOf" srcId="{EDFF1D38-6FCD-4A69-9A0A-A9999CFB9BF3}" destId="{153713EB-B393-47CD-B403-CD3167E9B1F6}" srcOrd="0" destOrd="0" presId="urn:microsoft.com/office/officeart/2018/5/layout/IconLeafLabelList"/>
    <dgm:cxn modelId="{68334E7E-7221-415F-A0FD-BF67079BEA52}" type="presParOf" srcId="{EDFF1D38-6FCD-4A69-9A0A-A9999CFB9BF3}" destId="{35DC1472-8C49-4511-99F4-05D4DD20F731}" srcOrd="1" destOrd="0" presId="urn:microsoft.com/office/officeart/2018/5/layout/IconLeafLabelList"/>
    <dgm:cxn modelId="{904D6403-0E44-426A-9334-46657296ABEB}" type="presParOf" srcId="{EDFF1D38-6FCD-4A69-9A0A-A9999CFB9BF3}" destId="{FABFCBBB-7E3B-41B0-B65C-F8694A0A3739}" srcOrd="2" destOrd="0" presId="urn:microsoft.com/office/officeart/2018/5/layout/IconLeafLabelList"/>
    <dgm:cxn modelId="{33F6C767-CCD1-4EF1-AB59-A560643655FD}" type="presParOf" srcId="{EDFF1D38-6FCD-4A69-9A0A-A9999CFB9BF3}" destId="{2862384C-D06F-4912-8E4B-C04DE16A0DE8}" srcOrd="3" destOrd="0" presId="urn:microsoft.com/office/officeart/2018/5/layout/IconLeafLabelList"/>
    <dgm:cxn modelId="{057C1B42-89E2-42D1-B844-56D43E091871}" type="presParOf" srcId="{2735E139-4E81-4E3A-A90F-7AE2BF64E565}" destId="{478FB6F8-464F-42B8-8132-F2225515D6E7}" srcOrd="5" destOrd="0" presId="urn:microsoft.com/office/officeart/2018/5/layout/IconLeafLabelList"/>
    <dgm:cxn modelId="{AFE7D6EC-E6FB-431D-AD4C-29B9A37E573A}" type="presParOf" srcId="{2735E139-4E81-4E3A-A90F-7AE2BF64E565}" destId="{EADD55CA-2DE4-43A4-9A49-F4734DAA806C}" srcOrd="6" destOrd="0" presId="urn:microsoft.com/office/officeart/2018/5/layout/IconLeafLabelList"/>
    <dgm:cxn modelId="{005663CB-7EF5-4628-9020-FDD5BF6F9D9F}" type="presParOf" srcId="{EADD55CA-2DE4-43A4-9A49-F4734DAA806C}" destId="{079E415C-275D-4E2C-B2C2-8DC02030A6F4}" srcOrd="0" destOrd="0" presId="urn:microsoft.com/office/officeart/2018/5/layout/IconLeafLabelList"/>
    <dgm:cxn modelId="{ED1A3D67-3C5C-4490-93CE-0110665864F2}" type="presParOf" srcId="{EADD55CA-2DE4-43A4-9A49-F4734DAA806C}" destId="{BB7C3810-6EAA-437E-AE21-BD32994F2536}" srcOrd="1" destOrd="0" presId="urn:microsoft.com/office/officeart/2018/5/layout/IconLeafLabelList"/>
    <dgm:cxn modelId="{634B21B2-D816-459E-9C97-BDA72935A520}" type="presParOf" srcId="{EADD55CA-2DE4-43A4-9A49-F4734DAA806C}" destId="{F670D857-0A2A-445D-A3E5-62ED84243472}" srcOrd="2" destOrd="0" presId="urn:microsoft.com/office/officeart/2018/5/layout/IconLeafLabelList"/>
    <dgm:cxn modelId="{0F3000C6-8E5C-46F6-81A5-E419775B17A1}" type="presParOf" srcId="{EADD55CA-2DE4-43A4-9A49-F4734DAA806C}" destId="{35A36431-E552-47B4-BE37-7EFE739AE22D}" srcOrd="3" destOrd="0" presId="urn:microsoft.com/office/officeart/2018/5/layout/IconLeafLabelList"/>
    <dgm:cxn modelId="{188E591A-D049-425F-A6FD-8AAAB22B1616}" type="presParOf" srcId="{2735E139-4E81-4E3A-A90F-7AE2BF64E565}" destId="{8F9D0FBD-9EC8-42A2-AB54-2BB3ADD793E2}" srcOrd="7" destOrd="0" presId="urn:microsoft.com/office/officeart/2018/5/layout/IconLeafLabelList"/>
    <dgm:cxn modelId="{5B7B2932-D5DA-43ED-9858-0715191BCF60}" type="presParOf" srcId="{2735E139-4E81-4E3A-A90F-7AE2BF64E565}" destId="{E83D9816-EA7E-4E1A-BF64-E97B1981F76B}" srcOrd="8" destOrd="0" presId="urn:microsoft.com/office/officeart/2018/5/layout/IconLeafLabelList"/>
    <dgm:cxn modelId="{33B1A7F5-7356-4745-B1A9-DBE49C2261C4}" type="presParOf" srcId="{E83D9816-EA7E-4E1A-BF64-E97B1981F76B}" destId="{64C54253-5C0C-4F73-92A6-B31E891F2030}" srcOrd="0" destOrd="0" presId="urn:microsoft.com/office/officeart/2018/5/layout/IconLeafLabelList"/>
    <dgm:cxn modelId="{03788244-C975-4693-B699-9D6F5751B5F8}" type="presParOf" srcId="{E83D9816-EA7E-4E1A-BF64-E97B1981F76B}" destId="{452F97CE-7FFC-444F-8B87-54D24F821E77}" srcOrd="1" destOrd="0" presId="urn:microsoft.com/office/officeart/2018/5/layout/IconLeafLabelList"/>
    <dgm:cxn modelId="{D094EDEB-AE74-4AAB-9C9B-4258C6B0B05E}" type="presParOf" srcId="{E83D9816-EA7E-4E1A-BF64-E97B1981F76B}" destId="{86B35FA4-521B-4FE8-A3E3-ED5F273A8A01}" srcOrd="2" destOrd="0" presId="urn:microsoft.com/office/officeart/2018/5/layout/IconLeafLabelList"/>
    <dgm:cxn modelId="{FC5DF88F-9C35-491A-8BC5-48211A8077C0}" type="presParOf" srcId="{E83D9816-EA7E-4E1A-BF64-E97B1981F76B}" destId="{6FB62757-6067-4C6D-B4AA-8DEA68898093}" srcOrd="3" destOrd="0" presId="urn:microsoft.com/office/officeart/2018/5/layout/IconLeafLabelList"/>
    <dgm:cxn modelId="{F39F34F3-95DC-491A-BC53-A1256DDA8E83}" type="presParOf" srcId="{2735E139-4E81-4E3A-A90F-7AE2BF64E565}" destId="{5DE51C83-445E-4933-A435-F4AFF3D38414}" srcOrd="9" destOrd="0" presId="urn:microsoft.com/office/officeart/2018/5/layout/IconLeafLabelList"/>
    <dgm:cxn modelId="{944C69A7-1462-4C79-A5FA-A236D613CD84}" type="presParOf" srcId="{2735E139-4E81-4E3A-A90F-7AE2BF64E565}" destId="{8C0E1F22-4C7C-4853-AEE2-1085B88913C6}" srcOrd="10" destOrd="0" presId="urn:microsoft.com/office/officeart/2018/5/layout/IconLeafLabelList"/>
    <dgm:cxn modelId="{37553E9C-D838-41A3-9D89-8DD61D0FE7A9}" type="presParOf" srcId="{8C0E1F22-4C7C-4853-AEE2-1085B88913C6}" destId="{3C3A996E-8B24-4ECD-A457-1562B6C84A66}" srcOrd="0" destOrd="0" presId="urn:microsoft.com/office/officeart/2018/5/layout/IconLeafLabelList"/>
    <dgm:cxn modelId="{25C5A43D-8D0B-4C03-9744-B6A49E254B03}" type="presParOf" srcId="{8C0E1F22-4C7C-4853-AEE2-1085B88913C6}" destId="{6D7DE702-D3D1-49D5-9589-E976026C8B3A}" srcOrd="1" destOrd="0" presId="urn:microsoft.com/office/officeart/2018/5/layout/IconLeafLabelList"/>
    <dgm:cxn modelId="{997AE77E-9684-40A4-A66B-0D3BB5477CD9}" type="presParOf" srcId="{8C0E1F22-4C7C-4853-AEE2-1085B88913C6}" destId="{3EC9BB8C-4AA3-48F3-B6D4-D24AF7AF065F}" srcOrd="2" destOrd="0" presId="urn:microsoft.com/office/officeart/2018/5/layout/IconLeafLabelList"/>
    <dgm:cxn modelId="{B5DE24F2-5C27-45D8-A9AD-ED24F5F90BE0}" type="presParOf" srcId="{8C0E1F22-4C7C-4853-AEE2-1085B88913C6}" destId="{BEB7E4AA-FDED-4263-9BB6-1E2F1A82D82F}" srcOrd="3" destOrd="0" presId="urn:microsoft.com/office/officeart/2018/5/layout/IconLeafLabelList"/>
    <dgm:cxn modelId="{E14A413D-F2D5-4DA0-A382-D187683CE347}" type="presParOf" srcId="{2735E139-4E81-4E3A-A90F-7AE2BF64E565}" destId="{03C69C80-869E-48A2-921E-895093376989}" srcOrd="11" destOrd="0" presId="urn:microsoft.com/office/officeart/2018/5/layout/IconLeafLabelList"/>
    <dgm:cxn modelId="{82DB29DC-792E-4932-AC05-E26803F2F7D7}" type="presParOf" srcId="{2735E139-4E81-4E3A-A90F-7AE2BF64E565}" destId="{8D414C3B-BE0F-4D42-A8A6-6BAB70F27DAE}" srcOrd="12" destOrd="0" presId="urn:microsoft.com/office/officeart/2018/5/layout/IconLeafLabelList"/>
    <dgm:cxn modelId="{3B30F68E-4C76-497E-803F-DAEDA54CC689}" type="presParOf" srcId="{8D414C3B-BE0F-4D42-A8A6-6BAB70F27DAE}" destId="{060799AA-5EDF-4BE0-8EE4-66BE3E7201E4}" srcOrd="0" destOrd="0" presId="urn:microsoft.com/office/officeart/2018/5/layout/IconLeafLabelList"/>
    <dgm:cxn modelId="{FBE73E29-2DE8-4080-B5C9-EA54FC399F44}" type="presParOf" srcId="{8D414C3B-BE0F-4D42-A8A6-6BAB70F27DAE}" destId="{2548C139-2265-40F1-9E8C-8EF7D66FDC09}" srcOrd="1" destOrd="0" presId="urn:microsoft.com/office/officeart/2018/5/layout/IconLeafLabelList"/>
    <dgm:cxn modelId="{CA0A565E-83CB-4A36-8BF2-B9FAB82CF64F}" type="presParOf" srcId="{8D414C3B-BE0F-4D42-A8A6-6BAB70F27DAE}" destId="{14E70EB4-830F-4BF8-9913-325597ACECC6}" srcOrd="2" destOrd="0" presId="urn:microsoft.com/office/officeart/2018/5/layout/IconLeafLabelList"/>
    <dgm:cxn modelId="{8ACB18FD-73C0-4E72-959E-DCAD21E3A94C}" type="presParOf" srcId="{8D414C3B-BE0F-4D42-A8A6-6BAB70F27DAE}" destId="{45B66EFE-7678-4F91-8079-55241C2652F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233345-D4E3-4625-99A4-CA6C78781E62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E4C9AFF-032B-4CE3-9797-9DEABCC2B972}">
      <dgm:prSet/>
      <dgm:spPr/>
      <dgm:t>
        <a:bodyPr/>
        <a:lstStyle/>
        <a:p>
          <a:r>
            <a:rPr lang="en-US"/>
            <a:t>Random Forest: Baseline</a:t>
          </a:r>
        </a:p>
      </dgm:t>
    </dgm:pt>
    <dgm:pt modelId="{B999A845-8F13-4D01-874A-9AA287028906}" type="parTrans" cxnId="{DCF28F37-562A-49EC-A09B-114FDDE8D5B6}">
      <dgm:prSet/>
      <dgm:spPr/>
      <dgm:t>
        <a:bodyPr/>
        <a:lstStyle/>
        <a:p>
          <a:endParaRPr lang="en-US"/>
        </a:p>
      </dgm:t>
    </dgm:pt>
    <dgm:pt modelId="{12984BC5-767C-41F6-8F7C-E8A788ADE293}" type="sibTrans" cxnId="{DCF28F37-562A-49EC-A09B-114FDDE8D5B6}">
      <dgm:prSet/>
      <dgm:spPr/>
      <dgm:t>
        <a:bodyPr/>
        <a:lstStyle/>
        <a:p>
          <a:endParaRPr lang="en-US"/>
        </a:p>
      </dgm:t>
    </dgm:pt>
    <dgm:pt modelId="{87F1E5C3-95C2-4AC7-B130-D178647DFAB0}">
      <dgm:prSet/>
      <dgm:spPr/>
      <dgm:t>
        <a:bodyPr/>
        <a:lstStyle/>
        <a:p>
          <a:r>
            <a:rPr lang="en-US"/>
            <a:t>XGBoost: GridSearchCV tuned</a:t>
          </a:r>
        </a:p>
      </dgm:t>
    </dgm:pt>
    <dgm:pt modelId="{2CA4A31F-161F-4CA0-B0C5-F84CEC3D1B93}" type="parTrans" cxnId="{EB6AD428-E193-414B-86D7-3895F4910036}">
      <dgm:prSet/>
      <dgm:spPr/>
      <dgm:t>
        <a:bodyPr/>
        <a:lstStyle/>
        <a:p>
          <a:endParaRPr lang="en-US"/>
        </a:p>
      </dgm:t>
    </dgm:pt>
    <dgm:pt modelId="{CAC15B2B-60BD-4681-B88A-C20F406764CE}" type="sibTrans" cxnId="{EB6AD428-E193-414B-86D7-3895F4910036}">
      <dgm:prSet/>
      <dgm:spPr/>
      <dgm:t>
        <a:bodyPr/>
        <a:lstStyle/>
        <a:p>
          <a:endParaRPr lang="en-US"/>
        </a:p>
      </dgm:t>
    </dgm:pt>
    <dgm:pt modelId="{54638730-77AA-4183-AFF2-F6BFE2C32E4B}">
      <dgm:prSet/>
      <dgm:spPr/>
      <dgm:t>
        <a:bodyPr/>
        <a:lstStyle/>
        <a:p>
          <a:r>
            <a:rPr lang="en-US"/>
            <a:t>Deep Learning: MLP with Dropout</a:t>
          </a:r>
        </a:p>
      </dgm:t>
    </dgm:pt>
    <dgm:pt modelId="{AB6F065F-C848-4441-8583-014F0E21AD9C}" type="parTrans" cxnId="{8D648917-9849-43EE-9C2F-713E74B4C3B1}">
      <dgm:prSet/>
      <dgm:spPr/>
      <dgm:t>
        <a:bodyPr/>
        <a:lstStyle/>
        <a:p>
          <a:endParaRPr lang="en-US"/>
        </a:p>
      </dgm:t>
    </dgm:pt>
    <dgm:pt modelId="{82665C1D-45F2-4EA2-A315-5205A656770B}" type="sibTrans" cxnId="{8D648917-9849-43EE-9C2F-713E74B4C3B1}">
      <dgm:prSet/>
      <dgm:spPr/>
      <dgm:t>
        <a:bodyPr/>
        <a:lstStyle/>
        <a:p>
          <a:endParaRPr lang="en-US"/>
        </a:p>
      </dgm:t>
    </dgm:pt>
    <dgm:pt modelId="{1554E7FA-8375-4BCF-84B2-D782660EE23F}">
      <dgm:prSet/>
      <dgm:spPr/>
      <dgm:t>
        <a:bodyPr/>
        <a:lstStyle/>
        <a:p>
          <a:r>
            <a:rPr lang="en-US"/>
            <a:t>Loss: Binary Crossentropy</a:t>
          </a:r>
        </a:p>
      </dgm:t>
    </dgm:pt>
    <dgm:pt modelId="{AEA44CBC-58C3-4819-817F-6413BB8E5F29}" type="parTrans" cxnId="{124536E2-1276-47A1-9FDF-B6A6DF3178E7}">
      <dgm:prSet/>
      <dgm:spPr/>
      <dgm:t>
        <a:bodyPr/>
        <a:lstStyle/>
        <a:p>
          <a:endParaRPr lang="en-US"/>
        </a:p>
      </dgm:t>
    </dgm:pt>
    <dgm:pt modelId="{C54C2C44-53E4-4E38-9BDA-A553F9F4AD6D}" type="sibTrans" cxnId="{124536E2-1276-47A1-9FDF-B6A6DF3178E7}">
      <dgm:prSet/>
      <dgm:spPr/>
      <dgm:t>
        <a:bodyPr/>
        <a:lstStyle/>
        <a:p>
          <a:endParaRPr lang="en-US"/>
        </a:p>
      </dgm:t>
    </dgm:pt>
    <dgm:pt modelId="{77EFD245-7DAC-4B69-888C-F0296403D7EA}">
      <dgm:prSet/>
      <dgm:spPr/>
      <dgm:t>
        <a:bodyPr/>
        <a:lstStyle/>
        <a:p>
          <a:r>
            <a:rPr lang="en-US"/>
            <a:t>Optimizer: Adam</a:t>
          </a:r>
        </a:p>
      </dgm:t>
    </dgm:pt>
    <dgm:pt modelId="{84636810-BDC5-4A79-9429-6F0F284C0219}" type="parTrans" cxnId="{D18A16CE-D644-4210-B804-B353641F588A}">
      <dgm:prSet/>
      <dgm:spPr/>
      <dgm:t>
        <a:bodyPr/>
        <a:lstStyle/>
        <a:p>
          <a:endParaRPr lang="en-US"/>
        </a:p>
      </dgm:t>
    </dgm:pt>
    <dgm:pt modelId="{F88629CB-13AC-4A50-A054-189C88EED1E5}" type="sibTrans" cxnId="{D18A16CE-D644-4210-B804-B353641F588A}">
      <dgm:prSet/>
      <dgm:spPr/>
      <dgm:t>
        <a:bodyPr/>
        <a:lstStyle/>
        <a:p>
          <a:endParaRPr lang="en-US"/>
        </a:p>
      </dgm:t>
    </dgm:pt>
    <dgm:pt modelId="{4F423EDE-93CD-4CBA-AE04-639CF1DE1994}" type="pres">
      <dgm:prSet presAssocID="{36233345-D4E3-4625-99A4-CA6C78781E62}" presName="linear" presStyleCnt="0">
        <dgm:presLayoutVars>
          <dgm:dir/>
          <dgm:animLvl val="lvl"/>
          <dgm:resizeHandles val="exact"/>
        </dgm:presLayoutVars>
      </dgm:prSet>
      <dgm:spPr/>
    </dgm:pt>
    <dgm:pt modelId="{79D9C253-91EC-421A-BF29-9D8B83C736F7}" type="pres">
      <dgm:prSet presAssocID="{CE4C9AFF-032B-4CE3-9797-9DEABCC2B972}" presName="parentLin" presStyleCnt="0"/>
      <dgm:spPr/>
    </dgm:pt>
    <dgm:pt modelId="{D1D50F7C-875D-4AF7-9588-4A57FE53DF80}" type="pres">
      <dgm:prSet presAssocID="{CE4C9AFF-032B-4CE3-9797-9DEABCC2B972}" presName="parentLeftMargin" presStyleLbl="node1" presStyleIdx="0" presStyleCnt="5"/>
      <dgm:spPr/>
    </dgm:pt>
    <dgm:pt modelId="{5946C96A-CE4E-41B5-B172-26DDC95C1AB0}" type="pres">
      <dgm:prSet presAssocID="{CE4C9AFF-032B-4CE3-9797-9DEABCC2B97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86C632A-EC36-4489-8FDE-2E05A6655FDE}" type="pres">
      <dgm:prSet presAssocID="{CE4C9AFF-032B-4CE3-9797-9DEABCC2B972}" presName="negativeSpace" presStyleCnt="0"/>
      <dgm:spPr/>
    </dgm:pt>
    <dgm:pt modelId="{D3A0081B-7ACC-40EA-B938-DAB5C576EECC}" type="pres">
      <dgm:prSet presAssocID="{CE4C9AFF-032B-4CE3-9797-9DEABCC2B972}" presName="childText" presStyleLbl="conFgAcc1" presStyleIdx="0" presStyleCnt="5">
        <dgm:presLayoutVars>
          <dgm:bulletEnabled val="1"/>
        </dgm:presLayoutVars>
      </dgm:prSet>
      <dgm:spPr/>
    </dgm:pt>
    <dgm:pt modelId="{CF948987-DBAE-46A4-9F58-83C8F5D26A27}" type="pres">
      <dgm:prSet presAssocID="{12984BC5-767C-41F6-8F7C-E8A788ADE293}" presName="spaceBetweenRectangles" presStyleCnt="0"/>
      <dgm:spPr/>
    </dgm:pt>
    <dgm:pt modelId="{CE7DF166-80FD-4FCD-84B2-2698CA90368B}" type="pres">
      <dgm:prSet presAssocID="{87F1E5C3-95C2-4AC7-B130-D178647DFAB0}" presName="parentLin" presStyleCnt="0"/>
      <dgm:spPr/>
    </dgm:pt>
    <dgm:pt modelId="{33E19956-4800-415B-BDBA-28E41217FB18}" type="pres">
      <dgm:prSet presAssocID="{87F1E5C3-95C2-4AC7-B130-D178647DFAB0}" presName="parentLeftMargin" presStyleLbl="node1" presStyleIdx="0" presStyleCnt="5"/>
      <dgm:spPr/>
    </dgm:pt>
    <dgm:pt modelId="{37730E21-2CEB-42C8-A219-9F951D0B6263}" type="pres">
      <dgm:prSet presAssocID="{87F1E5C3-95C2-4AC7-B130-D178647DFAB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29917-6328-4FA7-95D4-CFBA6F28DEDC}" type="pres">
      <dgm:prSet presAssocID="{87F1E5C3-95C2-4AC7-B130-D178647DFAB0}" presName="negativeSpace" presStyleCnt="0"/>
      <dgm:spPr/>
    </dgm:pt>
    <dgm:pt modelId="{EBF006EC-28C6-435C-929E-AA5E6D531992}" type="pres">
      <dgm:prSet presAssocID="{87F1E5C3-95C2-4AC7-B130-D178647DFAB0}" presName="childText" presStyleLbl="conFgAcc1" presStyleIdx="1" presStyleCnt="5">
        <dgm:presLayoutVars>
          <dgm:bulletEnabled val="1"/>
        </dgm:presLayoutVars>
      </dgm:prSet>
      <dgm:spPr/>
    </dgm:pt>
    <dgm:pt modelId="{F1309E96-4CB7-4656-A9ED-2EDE578DC160}" type="pres">
      <dgm:prSet presAssocID="{CAC15B2B-60BD-4681-B88A-C20F406764CE}" presName="spaceBetweenRectangles" presStyleCnt="0"/>
      <dgm:spPr/>
    </dgm:pt>
    <dgm:pt modelId="{967447A0-18EF-4683-A3CC-0936A2693A8E}" type="pres">
      <dgm:prSet presAssocID="{54638730-77AA-4183-AFF2-F6BFE2C32E4B}" presName="parentLin" presStyleCnt="0"/>
      <dgm:spPr/>
    </dgm:pt>
    <dgm:pt modelId="{186A4BE8-66EB-4BEA-9158-29FA1CEFBD74}" type="pres">
      <dgm:prSet presAssocID="{54638730-77AA-4183-AFF2-F6BFE2C32E4B}" presName="parentLeftMargin" presStyleLbl="node1" presStyleIdx="1" presStyleCnt="5"/>
      <dgm:spPr/>
    </dgm:pt>
    <dgm:pt modelId="{A3DB4724-0EB9-41AA-BB49-6726B289A3D8}" type="pres">
      <dgm:prSet presAssocID="{54638730-77AA-4183-AFF2-F6BFE2C32E4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066D3CC-ED00-4888-87BC-44F7D98D10A1}" type="pres">
      <dgm:prSet presAssocID="{54638730-77AA-4183-AFF2-F6BFE2C32E4B}" presName="negativeSpace" presStyleCnt="0"/>
      <dgm:spPr/>
    </dgm:pt>
    <dgm:pt modelId="{0472C844-9C22-4482-9EEF-2FC60F937ECE}" type="pres">
      <dgm:prSet presAssocID="{54638730-77AA-4183-AFF2-F6BFE2C32E4B}" presName="childText" presStyleLbl="conFgAcc1" presStyleIdx="2" presStyleCnt="5">
        <dgm:presLayoutVars>
          <dgm:bulletEnabled val="1"/>
        </dgm:presLayoutVars>
      </dgm:prSet>
      <dgm:spPr/>
    </dgm:pt>
    <dgm:pt modelId="{4A048B09-3F40-4BE6-ACEA-80386EAFAF3F}" type="pres">
      <dgm:prSet presAssocID="{82665C1D-45F2-4EA2-A315-5205A656770B}" presName="spaceBetweenRectangles" presStyleCnt="0"/>
      <dgm:spPr/>
    </dgm:pt>
    <dgm:pt modelId="{B1D5D583-B3AB-460C-801A-6714EBCC187D}" type="pres">
      <dgm:prSet presAssocID="{1554E7FA-8375-4BCF-84B2-D782660EE23F}" presName="parentLin" presStyleCnt="0"/>
      <dgm:spPr/>
    </dgm:pt>
    <dgm:pt modelId="{9296D2A9-49E5-40F7-90A5-3A7086907F55}" type="pres">
      <dgm:prSet presAssocID="{1554E7FA-8375-4BCF-84B2-D782660EE23F}" presName="parentLeftMargin" presStyleLbl="node1" presStyleIdx="2" presStyleCnt="5"/>
      <dgm:spPr/>
    </dgm:pt>
    <dgm:pt modelId="{481511C1-EF8B-4ADE-B3AD-4B548A4E0F02}" type="pres">
      <dgm:prSet presAssocID="{1554E7FA-8375-4BCF-84B2-D782660EE23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71E7165-AAD4-4DA6-A176-484EA3AF397F}" type="pres">
      <dgm:prSet presAssocID="{1554E7FA-8375-4BCF-84B2-D782660EE23F}" presName="negativeSpace" presStyleCnt="0"/>
      <dgm:spPr/>
    </dgm:pt>
    <dgm:pt modelId="{12353669-7942-439B-A5ED-55DF6B888E88}" type="pres">
      <dgm:prSet presAssocID="{1554E7FA-8375-4BCF-84B2-D782660EE23F}" presName="childText" presStyleLbl="conFgAcc1" presStyleIdx="3" presStyleCnt="5">
        <dgm:presLayoutVars>
          <dgm:bulletEnabled val="1"/>
        </dgm:presLayoutVars>
      </dgm:prSet>
      <dgm:spPr/>
    </dgm:pt>
    <dgm:pt modelId="{3AE8D34A-96CE-4F38-830D-455A964C031B}" type="pres">
      <dgm:prSet presAssocID="{C54C2C44-53E4-4E38-9BDA-A553F9F4AD6D}" presName="spaceBetweenRectangles" presStyleCnt="0"/>
      <dgm:spPr/>
    </dgm:pt>
    <dgm:pt modelId="{C488D54B-973B-4F05-B4EB-5CF71E3CD4A3}" type="pres">
      <dgm:prSet presAssocID="{77EFD245-7DAC-4B69-888C-F0296403D7EA}" presName="parentLin" presStyleCnt="0"/>
      <dgm:spPr/>
    </dgm:pt>
    <dgm:pt modelId="{9597E339-43A5-4086-B061-6193A2D1F181}" type="pres">
      <dgm:prSet presAssocID="{77EFD245-7DAC-4B69-888C-F0296403D7EA}" presName="parentLeftMargin" presStyleLbl="node1" presStyleIdx="3" presStyleCnt="5"/>
      <dgm:spPr/>
    </dgm:pt>
    <dgm:pt modelId="{5D24A254-44C1-413D-BB12-5252FA0ED642}" type="pres">
      <dgm:prSet presAssocID="{77EFD245-7DAC-4B69-888C-F0296403D7E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6101359-ED04-441C-9406-940FD1DDD7E4}" type="pres">
      <dgm:prSet presAssocID="{77EFD245-7DAC-4B69-888C-F0296403D7EA}" presName="negativeSpace" presStyleCnt="0"/>
      <dgm:spPr/>
    </dgm:pt>
    <dgm:pt modelId="{C413B2D6-20F9-4164-83EC-78A04293B807}" type="pres">
      <dgm:prSet presAssocID="{77EFD245-7DAC-4B69-888C-F0296403D7E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B47A1D06-D122-4CF9-A40C-73603EA0C98B}" type="presOf" srcId="{77EFD245-7DAC-4B69-888C-F0296403D7EA}" destId="{9597E339-43A5-4086-B061-6193A2D1F181}" srcOrd="0" destOrd="0" presId="urn:microsoft.com/office/officeart/2005/8/layout/list1"/>
    <dgm:cxn modelId="{8D648917-9849-43EE-9C2F-713E74B4C3B1}" srcId="{36233345-D4E3-4625-99A4-CA6C78781E62}" destId="{54638730-77AA-4183-AFF2-F6BFE2C32E4B}" srcOrd="2" destOrd="0" parTransId="{AB6F065F-C848-4441-8583-014F0E21AD9C}" sibTransId="{82665C1D-45F2-4EA2-A315-5205A656770B}"/>
    <dgm:cxn modelId="{CF221719-BA94-4A06-9FF1-9D315826F14C}" type="presOf" srcId="{36233345-D4E3-4625-99A4-CA6C78781E62}" destId="{4F423EDE-93CD-4CBA-AE04-639CF1DE1994}" srcOrd="0" destOrd="0" presId="urn:microsoft.com/office/officeart/2005/8/layout/list1"/>
    <dgm:cxn modelId="{EB6AD428-E193-414B-86D7-3895F4910036}" srcId="{36233345-D4E3-4625-99A4-CA6C78781E62}" destId="{87F1E5C3-95C2-4AC7-B130-D178647DFAB0}" srcOrd="1" destOrd="0" parTransId="{2CA4A31F-161F-4CA0-B0C5-F84CEC3D1B93}" sibTransId="{CAC15B2B-60BD-4681-B88A-C20F406764CE}"/>
    <dgm:cxn modelId="{DCF28F37-562A-49EC-A09B-114FDDE8D5B6}" srcId="{36233345-D4E3-4625-99A4-CA6C78781E62}" destId="{CE4C9AFF-032B-4CE3-9797-9DEABCC2B972}" srcOrd="0" destOrd="0" parTransId="{B999A845-8F13-4D01-874A-9AA287028906}" sibTransId="{12984BC5-767C-41F6-8F7C-E8A788ADE293}"/>
    <dgm:cxn modelId="{4A389E37-12D4-4928-B2D2-DCA6F9DA745D}" type="presOf" srcId="{87F1E5C3-95C2-4AC7-B130-D178647DFAB0}" destId="{37730E21-2CEB-42C8-A219-9F951D0B6263}" srcOrd="1" destOrd="0" presId="urn:microsoft.com/office/officeart/2005/8/layout/list1"/>
    <dgm:cxn modelId="{100CB863-A50B-483B-9C5F-5EE8149927E2}" type="presOf" srcId="{1554E7FA-8375-4BCF-84B2-D782660EE23F}" destId="{481511C1-EF8B-4ADE-B3AD-4B548A4E0F02}" srcOrd="1" destOrd="0" presId="urn:microsoft.com/office/officeart/2005/8/layout/list1"/>
    <dgm:cxn modelId="{0A2B2850-3D4B-4E25-AB95-97D1C2FB954C}" type="presOf" srcId="{1554E7FA-8375-4BCF-84B2-D782660EE23F}" destId="{9296D2A9-49E5-40F7-90A5-3A7086907F55}" srcOrd="0" destOrd="0" presId="urn:microsoft.com/office/officeart/2005/8/layout/list1"/>
    <dgm:cxn modelId="{B2E5898A-CF3A-41F7-A91B-E60AFBC6E742}" type="presOf" srcId="{87F1E5C3-95C2-4AC7-B130-D178647DFAB0}" destId="{33E19956-4800-415B-BDBA-28E41217FB18}" srcOrd="0" destOrd="0" presId="urn:microsoft.com/office/officeart/2005/8/layout/list1"/>
    <dgm:cxn modelId="{D72C5D98-51F6-4723-B23A-28216D104CFC}" type="presOf" srcId="{54638730-77AA-4183-AFF2-F6BFE2C32E4B}" destId="{186A4BE8-66EB-4BEA-9158-29FA1CEFBD74}" srcOrd="0" destOrd="0" presId="urn:microsoft.com/office/officeart/2005/8/layout/list1"/>
    <dgm:cxn modelId="{084420A5-FA9B-49CE-9863-48CD3BAC4A34}" type="presOf" srcId="{CE4C9AFF-032B-4CE3-9797-9DEABCC2B972}" destId="{D1D50F7C-875D-4AF7-9588-4A57FE53DF80}" srcOrd="0" destOrd="0" presId="urn:microsoft.com/office/officeart/2005/8/layout/list1"/>
    <dgm:cxn modelId="{F37DA7A5-E035-428D-9F30-F37708DA0E79}" type="presOf" srcId="{77EFD245-7DAC-4B69-888C-F0296403D7EA}" destId="{5D24A254-44C1-413D-BB12-5252FA0ED642}" srcOrd="1" destOrd="0" presId="urn:microsoft.com/office/officeart/2005/8/layout/list1"/>
    <dgm:cxn modelId="{42ED48BB-3886-4E14-A559-0D60ED8B5BF6}" type="presOf" srcId="{CE4C9AFF-032B-4CE3-9797-9DEABCC2B972}" destId="{5946C96A-CE4E-41B5-B172-26DDC95C1AB0}" srcOrd="1" destOrd="0" presId="urn:microsoft.com/office/officeart/2005/8/layout/list1"/>
    <dgm:cxn modelId="{D18A16CE-D644-4210-B804-B353641F588A}" srcId="{36233345-D4E3-4625-99A4-CA6C78781E62}" destId="{77EFD245-7DAC-4B69-888C-F0296403D7EA}" srcOrd="4" destOrd="0" parTransId="{84636810-BDC5-4A79-9429-6F0F284C0219}" sibTransId="{F88629CB-13AC-4A50-A054-189C88EED1E5}"/>
    <dgm:cxn modelId="{124536E2-1276-47A1-9FDF-B6A6DF3178E7}" srcId="{36233345-D4E3-4625-99A4-CA6C78781E62}" destId="{1554E7FA-8375-4BCF-84B2-D782660EE23F}" srcOrd="3" destOrd="0" parTransId="{AEA44CBC-58C3-4819-817F-6413BB8E5F29}" sibTransId="{C54C2C44-53E4-4E38-9BDA-A553F9F4AD6D}"/>
    <dgm:cxn modelId="{673A81F1-C0D8-4933-BABC-B8AD946BA5EF}" type="presOf" srcId="{54638730-77AA-4183-AFF2-F6BFE2C32E4B}" destId="{A3DB4724-0EB9-41AA-BB49-6726B289A3D8}" srcOrd="1" destOrd="0" presId="urn:microsoft.com/office/officeart/2005/8/layout/list1"/>
    <dgm:cxn modelId="{A552A278-2F47-4EAE-A238-5685EABF29DD}" type="presParOf" srcId="{4F423EDE-93CD-4CBA-AE04-639CF1DE1994}" destId="{79D9C253-91EC-421A-BF29-9D8B83C736F7}" srcOrd="0" destOrd="0" presId="urn:microsoft.com/office/officeart/2005/8/layout/list1"/>
    <dgm:cxn modelId="{ACA9981B-6C1C-40F7-937D-9AEDEA19EF0D}" type="presParOf" srcId="{79D9C253-91EC-421A-BF29-9D8B83C736F7}" destId="{D1D50F7C-875D-4AF7-9588-4A57FE53DF80}" srcOrd="0" destOrd="0" presId="urn:microsoft.com/office/officeart/2005/8/layout/list1"/>
    <dgm:cxn modelId="{298D2AF3-C119-48D8-8E4B-CAF5B5E95A8F}" type="presParOf" srcId="{79D9C253-91EC-421A-BF29-9D8B83C736F7}" destId="{5946C96A-CE4E-41B5-B172-26DDC95C1AB0}" srcOrd="1" destOrd="0" presId="urn:microsoft.com/office/officeart/2005/8/layout/list1"/>
    <dgm:cxn modelId="{26BB3C3C-0EE1-401B-8948-64B27E68DFEB}" type="presParOf" srcId="{4F423EDE-93CD-4CBA-AE04-639CF1DE1994}" destId="{186C632A-EC36-4489-8FDE-2E05A6655FDE}" srcOrd="1" destOrd="0" presId="urn:microsoft.com/office/officeart/2005/8/layout/list1"/>
    <dgm:cxn modelId="{4751619C-87CE-47CE-9A2D-E8D58DC725B3}" type="presParOf" srcId="{4F423EDE-93CD-4CBA-AE04-639CF1DE1994}" destId="{D3A0081B-7ACC-40EA-B938-DAB5C576EECC}" srcOrd="2" destOrd="0" presId="urn:microsoft.com/office/officeart/2005/8/layout/list1"/>
    <dgm:cxn modelId="{E73946D8-8B87-45CE-864A-5EC1BDE42745}" type="presParOf" srcId="{4F423EDE-93CD-4CBA-AE04-639CF1DE1994}" destId="{CF948987-DBAE-46A4-9F58-83C8F5D26A27}" srcOrd="3" destOrd="0" presId="urn:microsoft.com/office/officeart/2005/8/layout/list1"/>
    <dgm:cxn modelId="{2F66165B-E04A-4485-B07C-4FF71232F9A2}" type="presParOf" srcId="{4F423EDE-93CD-4CBA-AE04-639CF1DE1994}" destId="{CE7DF166-80FD-4FCD-84B2-2698CA90368B}" srcOrd="4" destOrd="0" presId="urn:microsoft.com/office/officeart/2005/8/layout/list1"/>
    <dgm:cxn modelId="{7F8CCA6D-04E6-431D-B9D1-2E4F72DF8680}" type="presParOf" srcId="{CE7DF166-80FD-4FCD-84B2-2698CA90368B}" destId="{33E19956-4800-415B-BDBA-28E41217FB18}" srcOrd="0" destOrd="0" presId="urn:microsoft.com/office/officeart/2005/8/layout/list1"/>
    <dgm:cxn modelId="{8A2931AE-B738-47F2-B0B1-9921B596BA82}" type="presParOf" srcId="{CE7DF166-80FD-4FCD-84B2-2698CA90368B}" destId="{37730E21-2CEB-42C8-A219-9F951D0B6263}" srcOrd="1" destOrd="0" presId="urn:microsoft.com/office/officeart/2005/8/layout/list1"/>
    <dgm:cxn modelId="{E0EA0DA0-1E79-4A58-BC66-7F437A1CAA12}" type="presParOf" srcId="{4F423EDE-93CD-4CBA-AE04-639CF1DE1994}" destId="{02829917-6328-4FA7-95D4-CFBA6F28DEDC}" srcOrd="5" destOrd="0" presId="urn:microsoft.com/office/officeart/2005/8/layout/list1"/>
    <dgm:cxn modelId="{8FFE5DA9-E1C6-4DF4-9CED-BE693FFC8FA0}" type="presParOf" srcId="{4F423EDE-93CD-4CBA-AE04-639CF1DE1994}" destId="{EBF006EC-28C6-435C-929E-AA5E6D531992}" srcOrd="6" destOrd="0" presId="urn:microsoft.com/office/officeart/2005/8/layout/list1"/>
    <dgm:cxn modelId="{C166E365-4FAB-4BDB-922A-D380A845B8B7}" type="presParOf" srcId="{4F423EDE-93CD-4CBA-AE04-639CF1DE1994}" destId="{F1309E96-4CB7-4656-A9ED-2EDE578DC160}" srcOrd="7" destOrd="0" presId="urn:microsoft.com/office/officeart/2005/8/layout/list1"/>
    <dgm:cxn modelId="{E87A05E7-6F1A-41F4-BCA7-C6711A6A6BAB}" type="presParOf" srcId="{4F423EDE-93CD-4CBA-AE04-639CF1DE1994}" destId="{967447A0-18EF-4683-A3CC-0936A2693A8E}" srcOrd="8" destOrd="0" presId="urn:microsoft.com/office/officeart/2005/8/layout/list1"/>
    <dgm:cxn modelId="{39EA4909-6145-41D4-8AFB-F8DEFC689BA1}" type="presParOf" srcId="{967447A0-18EF-4683-A3CC-0936A2693A8E}" destId="{186A4BE8-66EB-4BEA-9158-29FA1CEFBD74}" srcOrd="0" destOrd="0" presId="urn:microsoft.com/office/officeart/2005/8/layout/list1"/>
    <dgm:cxn modelId="{E3D24527-228D-4B3B-83B2-C16B20FA8040}" type="presParOf" srcId="{967447A0-18EF-4683-A3CC-0936A2693A8E}" destId="{A3DB4724-0EB9-41AA-BB49-6726B289A3D8}" srcOrd="1" destOrd="0" presId="urn:microsoft.com/office/officeart/2005/8/layout/list1"/>
    <dgm:cxn modelId="{C86CEAFB-11CD-4727-BD9D-85B32FADB130}" type="presParOf" srcId="{4F423EDE-93CD-4CBA-AE04-639CF1DE1994}" destId="{7066D3CC-ED00-4888-87BC-44F7D98D10A1}" srcOrd="9" destOrd="0" presId="urn:microsoft.com/office/officeart/2005/8/layout/list1"/>
    <dgm:cxn modelId="{F96197B2-D3F3-47EB-A68D-0555AC400DB6}" type="presParOf" srcId="{4F423EDE-93CD-4CBA-AE04-639CF1DE1994}" destId="{0472C844-9C22-4482-9EEF-2FC60F937ECE}" srcOrd="10" destOrd="0" presId="urn:microsoft.com/office/officeart/2005/8/layout/list1"/>
    <dgm:cxn modelId="{23FD432B-BBD3-4412-A272-3C70AB26739E}" type="presParOf" srcId="{4F423EDE-93CD-4CBA-AE04-639CF1DE1994}" destId="{4A048B09-3F40-4BE6-ACEA-80386EAFAF3F}" srcOrd="11" destOrd="0" presId="urn:microsoft.com/office/officeart/2005/8/layout/list1"/>
    <dgm:cxn modelId="{86E178AE-4DF4-4FDA-A88B-64BEFA1DB144}" type="presParOf" srcId="{4F423EDE-93CD-4CBA-AE04-639CF1DE1994}" destId="{B1D5D583-B3AB-460C-801A-6714EBCC187D}" srcOrd="12" destOrd="0" presId="urn:microsoft.com/office/officeart/2005/8/layout/list1"/>
    <dgm:cxn modelId="{DB930289-FDFD-45E3-B0B3-9C60F32C7341}" type="presParOf" srcId="{B1D5D583-B3AB-460C-801A-6714EBCC187D}" destId="{9296D2A9-49E5-40F7-90A5-3A7086907F55}" srcOrd="0" destOrd="0" presId="urn:microsoft.com/office/officeart/2005/8/layout/list1"/>
    <dgm:cxn modelId="{514448E5-9665-4E9D-9814-A504A73C0CEF}" type="presParOf" srcId="{B1D5D583-B3AB-460C-801A-6714EBCC187D}" destId="{481511C1-EF8B-4ADE-B3AD-4B548A4E0F02}" srcOrd="1" destOrd="0" presId="urn:microsoft.com/office/officeart/2005/8/layout/list1"/>
    <dgm:cxn modelId="{537AFA6E-CBAA-4BED-9EF1-AA79CC3B593B}" type="presParOf" srcId="{4F423EDE-93CD-4CBA-AE04-639CF1DE1994}" destId="{871E7165-AAD4-4DA6-A176-484EA3AF397F}" srcOrd="13" destOrd="0" presId="urn:microsoft.com/office/officeart/2005/8/layout/list1"/>
    <dgm:cxn modelId="{4B325628-404B-4E02-9F05-3F028A4F7E75}" type="presParOf" srcId="{4F423EDE-93CD-4CBA-AE04-639CF1DE1994}" destId="{12353669-7942-439B-A5ED-55DF6B888E88}" srcOrd="14" destOrd="0" presId="urn:microsoft.com/office/officeart/2005/8/layout/list1"/>
    <dgm:cxn modelId="{8FEC5534-FD76-4278-AC3F-2C8B99E3CA5D}" type="presParOf" srcId="{4F423EDE-93CD-4CBA-AE04-639CF1DE1994}" destId="{3AE8D34A-96CE-4F38-830D-455A964C031B}" srcOrd="15" destOrd="0" presId="urn:microsoft.com/office/officeart/2005/8/layout/list1"/>
    <dgm:cxn modelId="{AC1ED61C-04B9-4F5E-9232-5C171BAC1534}" type="presParOf" srcId="{4F423EDE-93CD-4CBA-AE04-639CF1DE1994}" destId="{C488D54B-973B-4F05-B4EB-5CF71E3CD4A3}" srcOrd="16" destOrd="0" presId="urn:microsoft.com/office/officeart/2005/8/layout/list1"/>
    <dgm:cxn modelId="{75E977FA-B606-4747-86CE-EC91B0178D81}" type="presParOf" srcId="{C488D54B-973B-4F05-B4EB-5CF71E3CD4A3}" destId="{9597E339-43A5-4086-B061-6193A2D1F181}" srcOrd="0" destOrd="0" presId="urn:microsoft.com/office/officeart/2005/8/layout/list1"/>
    <dgm:cxn modelId="{5B95B755-6E15-433C-966B-1E3D6E1E02A0}" type="presParOf" srcId="{C488D54B-973B-4F05-B4EB-5CF71E3CD4A3}" destId="{5D24A254-44C1-413D-BB12-5252FA0ED642}" srcOrd="1" destOrd="0" presId="urn:microsoft.com/office/officeart/2005/8/layout/list1"/>
    <dgm:cxn modelId="{24A17FB5-F286-43E6-8F8E-E1E309D2F7EC}" type="presParOf" srcId="{4F423EDE-93CD-4CBA-AE04-639CF1DE1994}" destId="{B6101359-ED04-441C-9406-940FD1DDD7E4}" srcOrd="17" destOrd="0" presId="urn:microsoft.com/office/officeart/2005/8/layout/list1"/>
    <dgm:cxn modelId="{ACCAC0A5-7646-4945-8796-539039BA884D}" type="presParOf" srcId="{4F423EDE-93CD-4CBA-AE04-639CF1DE1994}" destId="{C413B2D6-20F9-4164-83EC-78A04293B80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8E60F8-AA42-4BC4-B774-DD1ADDF9FF2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956A275-B065-4C59-BC4C-F65F6CA69FE6}">
      <dgm:prSet/>
      <dgm:spPr/>
      <dgm:t>
        <a:bodyPr/>
        <a:lstStyle/>
        <a:p>
          <a:r>
            <a:rPr lang="en-US"/>
            <a:t>XGBoost: 80% acc, AUC 0.88</a:t>
          </a:r>
        </a:p>
      </dgm:t>
    </dgm:pt>
    <dgm:pt modelId="{AC674DDB-9638-4A44-83F1-CF7143FF49AC}" type="parTrans" cxnId="{89BAABC3-A37B-413E-9965-57224BD3F9EC}">
      <dgm:prSet/>
      <dgm:spPr/>
      <dgm:t>
        <a:bodyPr/>
        <a:lstStyle/>
        <a:p>
          <a:endParaRPr lang="en-US"/>
        </a:p>
      </dgm:t>
    </dgm:pt>
    <dgm:pt modelId="{57BD5E5F-DFD6-42B2-BA26-29F5523B5893}" type="sibTrans" cxnId="{89BAABC3-A37B-413E-9965-57224BD3F9EC}">
      <dgm:prSet/>
      <dgm:spPr/>
      <dgm:t>
        <a:bodyPr/>
        <a:lstStyle/>
        <a:p>
          <a:endParaRPr lang="en-US"/>
        </a:p>
      </dgm:t>
    </dgm:pt>
    <dgm:pt modelId="{12C564E3-1958-40BC-BC20-D93CB042A5D9}">
      <dgm:prSet/>
      <dgm:spPr/>
      <dgm:t>
        <a:bodyPr/>
        <a:lstStyle/>
        <a:p>
          <a:r>
            <a:rPr lang="en-US"/>
            <a:t>RF: 77% acc, AUC 0.86</a:t>
          </a:r>
        </a:p>
      </dgm:t>
    </dgm:pt>
    <dgm:pt modelId="{FF454D92-6538-4B53-8868-2B1A5580A54F}" type="parTrans" cxnId="{521C17B1-088C-4497-AF18-090AEE7BCE30}">
      <dgm:prSet/>
      <dgm:spPr/>
      <dgm:t>
        <a:bodyPr/>
        <a:lstStyle/>
        <a:p>
          <a:endParaRPr lang="en-US"/>
        </a:p>
      </dgm:t>
    </dgm:pt>
    <dgm:pt modelId="{EA400134-2F31-48EA-BAF6-34CD12E7A791}" type="sibTrans" cxnId="{521C17B1-088C-4497-AF18-090AEE7BCE30}">
      <dgm:prSet/>
      <dgm:spPr/>
      <dgm:t>
        <a:bodyPr/>
        <a:lstStyle/>
        <a:p>
          <a:endParaRPr lang="en-US"/>
        </a:p>
      </dgm:t>
    </dgm:pt>
    <dgm:pt modelId="{E93EF557-2E20-4EA2-AD19-29B304B48FEC}">
      <dgm:prSet/>
      <dgm:spPr/>
      <dgm:t>
        <a:bodyPr/>
        <a:lstStyle/>
        <a:p>
          <a:r>
            <a:rPr lang="en-US"/>
            <a:t>DL: 70–72% acc</a:t>
          </a:r>
        </a:p>
      </dgm:t>
    </dgm:pt>
    <dgm:pt modelId="{BAE93156-AEE8-4364-A2E7-DD5C84025F29}" type="parTrans" cxnId="{CB5CA2C4-FF39-477F-986F-B4704339B4E5}">
      <dgm:prSet/>
      <dgm:spPr/>
      <dgm:t>
        <a:bodyPr/>
        <a:lstStyle/>
        <a:p>
          <a:endParaRPr lang="en-US"/>
        </a:p>
      </dgm:t>
    </dgm:pt>
    <dgm:pt modelId="{602DB142-2BB5-4423-BF4F-68734E73AE5C}" type="sibTrans" cxnId="{CB5CA2C4-FF39-477F-986F-B4704339B4E5}">
      <dgm:prSet/>
      <dgm:spPr/>
      <dgm:t>
        <a:bodyPr/>
        <a:lstStyle/>
        <a:p>
          <a:endParaRPr lang="en-US"/>
        </a:p>
      </dgm:t>
    </dgm:pt>
    <dgm:pt modelId="{4F461E5F-5886-4DAE-A87D-0C1789A6BB18}">
      <dgm:prSet/>
      <dgm:spPr/>
      <dgm:t>
        <a:bodyPr/>
        <a:lstStyle/>
        <a:p>
          <a:r>
            <a:rPr lang="en-US"/>
            <a:t>Ensemble: Balanced - AUC 0.85</a:t>
          </a:r>
        </a:p>
      </dgm:t>
    </dgm:pt>
    <dgm:pt modelId="{33E9BA7F-3AF1-4469-9AC3-DAD8CB00591B}" type="parTrans" cxnId="{25C50ECB-A09C-4062-8E15-E053F6D7F93C}">
      <dgm:prSet/>
      <dgm:spPr/>
      <dgm:t>
        <a:bodyPr/>
        <a:lstStyle/>
        <a:p>
          <a:endParaRPr lang="en-US"/>
        </a:p>
      </dgm:t>
    </dgm:pt>
    <dgm:pt modelId="{AD80F3BD-05CA-43F5-8B9D-34EC22CA1E1B}" type="sibTrans" cxnId="{25C50ECB-A09C-4062-8E15-E053F6D7F93C}">
      <dgm:prSet/>
      <dgm:spPr/>
      <dgm:t>
        <a:bodyPr/>
        <a:lstStyle/>
        <a:p>
          <a:endParaRPr lang="en-US"/>
        </a:p>
      </dgm:t>
    </dgm:pt>
    <dgm:pt modelId="{3BD84DC0-26E9-4126-889B-710DAB458F31}" type="pres">
      <dgm:prSet presAssocID="{238E60F8-AA42-4BC4-B774-DD1ADDF9FF21}" presName="linear" presStyleCnt="0">
        <dgm:presLayoutVars>
          <dgm:animLvl val="lvl"/>
          <dgm:resizeHandles val="exact"/>
        </dgm:presLayoutVars>
      </dgm:prSet>
      <dgm:spPr/>
    </dgm:pt>
    <dgm:pt modelId="{38AF94E2-3643-418A-94F7-78EF3E8DD485}" type="pres">
      <dgm:prSet presAssocID="{E956A275-B065-4C59-BC4C-F65F6CA69FE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8F55A9E-8CB6-4A1E-A14D-65AA709CC639}" type="pres">
      <dgm:prSet presAssocID="{57BD5E5F-DFD6-42B2-BA26-29F5523B5893}" presName="spacer" presStyleCnt="0"/>
      <dgm:spPr/>
    </dgm:pt>
    <dgm:pt modelId="{67DC3313-EBBB-4006-90F0-A8135C528C64}" type="pres">
      <dgm:prSet presAssocID="{12C564E3-1958-40BC-BC20-D93CB042A5D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EE76365-2D81-4C57-8FD0-E32C1A02C45B}" type="pres">
      <dgm:prSet presAssocID="{EA400134-2F31-48EA-BAF6-34CD12E7A791}" presName="spacer" presStyleCnt="0"/>
      <dgm:spPr/>
    </dgm:pt>
    <dgm:pt modelId="{DD151490-279D-4ED7-8BDF-EC6E689626AF}" type="pres">
      <dgm:prSet presAssocID="{E93EF557-2E20-4EA2-AD19-29B304B48F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1561F67-38F4-460E-97F0-C0D59FF4BE47}" type="pres">
      <dgm:prSet presAssocID="{602DB142-2BB5-4423-BF4F-68734E73AE5C}" presName="spacer" presStyleCnt="0"/>
      <dgm:spPr/>
    </dgm:pt>
    <dgm:pt modelId="{45D41492-3948-4459-BF14-6CB2425EFA92}" type="pres">
      <dgm:prSet presAssocID="{4F461E5F-5886-4DAE-A87D-0C1789A6BB1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6E8E910-9A77-488F-835F-3B72502827F3}" type="presOf" srcId="{4F461E5F-5886-4DAE-A87D-0C1789A6BB18}" destId="{45D41492-3948-4459-BF14-6CB2425EFA92}" srcOrd="0" destOrd="0" presId="urn:microsoft.com/office/officeart/2005/8/layout/vList2"/>
    <dgm:cxn modelId="{99246819-1575-4333-8B17-E6290B33C33B}" type="presOf" srcId="{238E60F8-AA42-4BC4-B774-DD1ADDF9FF21}" destId="{3BD84DC0-26E9-4126-889B-710DAB458F31}" srcOrd="0" destOrd="0" presId="urn:microsoft.com/office/officeart/2005/8/layout/vList2"/>
    <dgm:cxn modelId="{521C17B1-088C-4497-AF18-090AEE7BCE30}" srcId="{238E60F8-AA42-4BC4-B774-DD1ADDF9FF21}" destId="{12C564E3-1958-40BC-BC20-D93CB042A5D9}" srcOrd="1" destOrd="0" parTransId="{FF454D92-6538-4B53-8868-2B1A5580A54F}" sibTransId="{EA400134-2F31-48EA-BAF6-34CD12E7A791}"/>
    <dgm:cxn modelId="{89BAABC3-A37B-413E-9965-57224BD3F9EC}" srcId="{238E60F8-AA42-4BC4-B774-DD1ADDF9FF21}" destId="{E956A275-B065-4C59-BC4C-F65F6CA69FE6}" srcOrd="0" destOrd="0" parTransId="{AC674DDB-9638-4A44-83F1-CF7143FF49AC}" sibTransId="{57BD5E5F-DFD6-42B2-BA26-29F5523B5893}"/>
    <dgm:cxn modelId="{CB5CA2C4-FF39-477F-986F-B4704339B4E5}" srcId="{238E60F8-AA42-4BC4-B774-DD1ADDF9FF21}" destId="{E93EF557-2E20-4EA2-AD19-29B304B48FEC}" srcOrd="2" destOrd="0" parTransId="{BAE93156-AEE8-4364-A2E7-DD5C84025F29}" sibTransId="{602DB142-2BB5-4423-BF4F-68734E73AE5C}"/>
    <dgm:cxn modelId="{25C50ECB-A09C-4062-8E15-E053F6D7F93C}" srcId="{238E60F8-AA42-4BC4-B774-DD1ADDF9FF21}" destId="{4F461E5F-5886-4DAE-A87D-0C1789A6BB18}" srcOrd="3" destOrd="0" parTransId="{33E9BA7F-3AF1-4469-9AC3-DAD8CB00591B}" sibTransId="{AD80F3BD-05CA-43F5-8B9D-34EC22CA1E1B}"/>
    <dgm:cxn modelId="{32B52ADD-EE8A-4E8B-BAC6-FA5D84C97185}" type="presOf" srcId="{E93EF557-2E20-4EA2-AD19-29B304B48FEC}" destId="{DD151490-279D-4ED7-8BDF-EC6E689626AF}" srcOrd="0" destOrd="0" presId="urn:microsoft.com/office/officeart/2005/8/layout/vList2"/>
    <dgm:cxn modelId="{CC3B13F4-5A67-4D3A-960B-31D0AE5A7082}" type="presOf" srcId="{12C564E3-1958-40BC-BC20-D93CB042A5D9}" destId="{67DC3313-EBBB-4006-90F0-A8135C528C64}" srcOrd="0" destOrd="0" presId="urn:microsoft.com/office/officeart/2005/8/layout/vList2"/>
    <dgm:cxn modelId="{1A10A6FD-3B5A-4193-960C-9FA680C6DBED}" type="presOf" srcId="{E956A275-B065-4C59-BC4C-F65F6CA69FE6}" destId="{38AF94E2-3643-418A-94F7-78EF3E8DD485}" srcOrd="0" destOrd="0" presId="urn:microsoft.com/office/officeart/2005/8/layout/vList2"/>
    <dgm:cxn modelId="{7727F766-E7B9-47F6-ADF6-BEEFBC9DE7A9}" type="presParOf" srcId="{3BD84DC0-26E9-4126-889B-710DAB458F31}" destId="{38AF94E2-3643-418A-94F7-78EF3E8DD485}" srcOrd="0" destOrd="0" presId="urn:microsoft.com/office/officeart/2005/8/layout/vList2"/>
    <dgm:cxn modelId="{F2CB7568-BD29-4385-8F34-0DC1720F17B9}" type="presParOf" srcId="{3BD84DC0-26E9-4126-889B-710DAB458F31}" destId="{A8F55A9E-8CB6-4A1E-A14D-65AA709CC639}" srcOrd="1" destOrd="0" presId="urn:microsoft.com/office/officeart/2005/8/layout/vList2"/>
    <dgm:cxn modelId="{71615DD1-3793-4A98-8D44-64FC7DDED5E2}" type="presParOf" srcId="{3BD84DC0-26E9-4126-889B-710DAB458F31}" destId="{67DC3313-EBBB-4006-90F0-A8135C528C64}" srcOrd="2" destOrd="0" presId="urn:microsoft.com/office/officeart/2005/8/layout/vList2"/>
    <dgm:cxn modelId="{DFCE65A7-0C95-4107-BD54-E64F839D842D}" type="presParOf" srcId="{3BD84DC0-26E9-4126-889B-710DAB458F31}" destId="{EEE76365-2D81-4C57-8FD0-E32C1A02C45B}" srcOrd="3" destOrd="0" presId="urn:microsoft.com/office/officeart/2005/8/layout/vList2"/>
    <dgm:cxn modelId="{F6CB1EF0-5C38-427A-A7B2-E35F87CC81E8}" type="presParOf" srcId="{3BD84DC0-26E9-4126-889B-710DAB458F31}" destId="{DD151490-279D-4ED7-8BDF-EC6E689626AF}" srcOrd="4" destOrd="0" presId="urn:microsoft.com/office/officeart/2005/8/layout/vList2"/>
    <dgm:cxn modelId="{00386680-C366-4C29-B843-AF877AF48CBB}" type="presParOf" srcId="{3BD84DC0-26E9-4126-889B-710DAB458F31}" destId="{31561F67-38F4-460E-97F0-C0D59FF4BE47}" srcOrd="5" destOrd="0" presId="urn:microsoft.com/office/officeart/2005/8/layout/vList2"/>
    <dgm:cxn modelId="{ACF3DE35-F903-45EE-BA29-901B699EF171}" type="presParOf" srcId="{3BD84DC0-26E9-4126-889B-710DAB458F31}" destId="{45D41492-3948-4459-BF14-6CB2425EFA9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69B5CE-19F3-49ED-BC85-B36B05914E55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760BC0C-D270-4C7B-87C1-88050F7165B2}">
      <dgm:prSet/>
      <dgm:spPr/>
      <dgm:t>
        <a:bodyPr/>
        <a:lstStyle/>
        <a:p>
          <a:r>
            <a:rPr lang="en-US"/>
            <a:t>Misclassified: Mid-range amounts</a:t>
          </a:r>
        </a:p>
      </dgm:t>
    </dgm:pt>
    <dgm:pt modelId="{49CD345A-3E3C-4DCA-8755-B351295FECED}" type="parTrans" cxnId="{F36DC38F-601D-4C2C-B881-D03C706704C2}">
      <dgm:prSet/>
      <dgm:spPr/>
      <dgm:t>
        <a:bodyPr/>
        <a:lstStyle/>
        <a:p>
          <a:endParaRPr lang="en-US"/>
        </a:p>
      </dgm:t>
    </dgm:pt>
    <dgm:pt modelId="{AFA84CF7-B712-4E9D-BA09-98812B32D8D2}" type="sibTrans" cxnId="{F36DC38F-601D-4C2C-B881-D03C706704C2}">
      <dgm:prSet/>
      <dgm:spPr/>
      <dgm:t>
        <a:bodyPr/>
        <a:lstStyle/>
        <a:p>
          <a:endParaRPr lang="en-US"/>
        </a:p>
      </dgm:t>
    </dgm:pt>
    <dgm:pt modelId="{5A66C7B7-70A7-4B4D-9AD3-D70A6707E9A5}">
      <dgm:prSet/>
      <dgm:spPr/>
      <dgm:t>
        <a:bodyPr/>
        <a:lstStyle/>
        <a:p>
          <a:r>
            <a:rPr lang="en-US"/>
            <a:t>DL underperformed:</a:t>
          </a:r>
        </a:p>
      </dgm:t>
    </dgm:pt>
    <dgm:pt modelId="{364167D9-7227-419D-B712-5A4175CB84B7}" type="parTrans" cxnId="{EF24D1E0-5058-404F-9469-C236DD54064B}">
      <dgm:prSet/>
      <dgm:spPr/>
      <dgm:t>
        <a:bodyPr/>
        <a:lstStyle/>
        <a:p>
          <a:endParaRPr lang="en-US"/>
        </a:p>
      </dgm:t>
    </dgm:pt>
    <dgm:pt modelId="{649E01C6-461E-4956-8A21-F40CEE30D96C}" type="sibTrans" cxnId="{EF24D1E0-5058-404F-9469-C236DD54064B}">
      <dgm:prSet/>
      <dgm:spPr/>
      <dgm:t>
        <a:bodyPr/>
        <a:lstStyle/>
        <a:p>
          <a:endParaRPr lang="en-US"/>
        </a:p>
      </dgm:t>
    </dgm:pt>
    <dgm:pt modelId="{62308735-E9E1-459E-8C98-F4DD19FDB12B}">
      <dgm:prSet/>
      <dgm:spPr/>
      <dgm:t>
        <a:bodyPr/>
        <a:lstStyle/>
        <a:p>
          <a:r>
            <a:rPr lang="en-US"/>
            <a:t>- Small data</a:t>
          </a:r>
        </a:p>
      </dgm:t>
    </dgm:pt>
    <dgm:pt modelId="{1E282A6B-4BAF-4CBD-85DD-1889F9DA0CA5}" type="parTrans" cxnId="{4080A3D0-C30C-41A4-8E1C-845B534AFB92}">
      <dgm:prSet/>
      <dgm:spPr/>
      <dgm:t>
        <a:bodyPr/>
        <a:lstStyle/>
        <a:p>
          <a:endParaRPr lang="en-US"/>
        </a:p>
      </dgm:t>
    </dgm:pt>
    <dgm:pt modelId="{8B9C8470-A7C1-42BE-8E52-5E0FC6EDD534}" type="sibTrans" cxnId="{4080A3D0-C30C-41A4-8E1C-845B534AFB92}">
      <dgm:prSet/>
      <dgm:spPr/>
      <dgm:t>
        <a:bodyPr/>
        <a:lstStyle/>
        <a:p>
          <a:endParaRPr lang="en-US"/>
        </a:p>
      </dgm:t>
    </dgm:pt>
    <dgm:pt modelId="{BCDA39FF-3D42-4C23-99D3-7CA1DD37D122}">
      <dgm:prSet/>
      <dgm:spPr/>
      <dgm:t>
        <a:bodyPr/>
        <a:lstStyle/>
        <a:p>
          <a:r>
            <a:rPr lang="en-US"/>
            <a:t>- No LR decay or tuning</a:t>
          </a:r>
        </a:p>
      </dgm:t>
    </dgm:pt>
    <dgm:pt modelId="{0D5D33B4-8DD9-48C7-A5B7-53E596022C6B}" type="parTrans" cxnId="{E10ECD4A-206D-43AC-9C46-622934B218B4}">
      <dgm:prSet/>
      <dgm:spPr/>
      <dgm:t>
        <a:bodyPr/>
        <a:lstStyle/>
        <a:p>
          <a:endParaRPr lang="en-US"/>
        </a:p>
      </dgm:t>
    </dgm:pt>
    <dgm:pt modelId="{B2D46069-3D4C-4480-8902-559D037E3064}" type="sibTrans" cxnId="{E10ECD4A-206D-43AC-9C46-622934B218B4}">
      <dgm:prSet/>
      <dgm:spPr/>
      <dgm:t>
        <a:bodyPr/>
        <a:lstStyle/>
        <a:p>
          <a:endParaRPr lang="en-US"/>
        </a:p>
      </dgm:t>
    </dgm:pt>
    <dgm:pt modelId="{554331B1-6785-427B-84A2-825E26AA9081}">
      <dgm:prSet/>
      <dgm:spPr/>
      <dgm:t>
        <a:bodyPr/>
        <a:lstStyle/>
        <a:p>
          <a:r>
            <a:rPr lang="en-US"/>
            <a:t>Need for more data &amp; advanced DL techniques</a:t>
          </a:r>
        </a:p>
      </dgm:t>
    </dgm:pt>
    <dgm:pt modelId="{6BF7657A-C07B-47A5-A1AC-0411DFF3EBBD}" type="parTrans" cxnId="{492215BD-BF93-4939-A6D3-5714EC125FD7}">
      <dgm:prSet/>
      <dgm:spPr/>
      <dgm:t>
        <a:bodyPr/>
        <a:lstStyle/>
        <a:p>
          <a:endParaRPr lang="en-US"/>
        </a:p>
      </dgm:t>
    </dgm:pt>
    <dgm:pt modelId="{1F44DA79-AC9B-4905-93D9-AE9D6DD5EC24}" type="sibTrans" cxnId="{492215BD-BF93-4939-A6D3-5714EC125FD7}">
      <dgm:prSet/>
      <dgm:spPr/>
      <dgm:t>
        <a:bodyPr/>
        <a:lstStyle/>
        <a:p>
          <a:endParaRPr lang="en-US"/>
        </a:p>
      </dgm:t>
    </dgm:pt>
    <dgm:pt modelId="{41C6E755-F563-4E1B-8744-D7C102B1D6FC}" type="pres">
      <dgm:prSet presAssocID="{2369B5CE-19F3-49ED-BC85-B36B05914E55}" presName="vert0" presStyleCnt="0">
        <dgm:presLayoutVars>
          <dgm:dir/>
          <dgm:animOne val="branch"/>
          <dgm:animLvl val="lvl"/>
        </dgm:presLayoutVars>
      </dgm:prSet>
      <dgm:spPr/>
    </dgm:pt>
    <dgm:pt modelId="{ADDF30F0-FFA0-4AD3-B4FA-79EFEB7E01E4}" type="pres">
      <dgm:prSet presAssocID="{7760BC0C-D270-4C7B-87C1-88050F7165B2}" presName="thickLine" presStyleLbl="alignNode1" presStyleIdx="0" presStyleCnt="5"/>
      <dgm:spPr/>
    </dgm:pt>
    <dgm:pt modelId="{3234ED44-1384-4C0F-9544-68C097399C14}" type="pres">
      <dgm:prSet presAssocID="{7760BC0C-D270-4C7B-87C1-88050F7165B2}" presName="horz1" presStyleCnt="0"/>
      <dgm:spPr/>
    </dgm:pt>
    <dgm:pt modelId="{736D8CBD-16B5-49EF-80D7-E5B0BDC48851}" type="pres">
      <dgm:prSet presAssocID="{7760BC0C-D270-4C7B-87C1-88050F7165B2}" presName="tx1" presStyleLbl="revTx" presStyleIdx="0" presStyleCnt="5"/>
      <dgm:spPr/>
    </dgm:pt>
    <dgm:pt modelId="{FC8233BA-0076-4617-A8E2-0F0636043B88}" type="pres">
      <dgm:prSet presAssocID="{7760BC0C-D270-4C7B-87C1-88050F7165B2}" presName="vert1" presStyleCnt="0"/>
      <dgm:spPr/>
    </dgm:pt>
    <dgm:pt modelId="{0D250950-EE9F-4687-8EBD-46CF518A0CFE}" type="pres">
      <dgm:prSet presAssocID="{5A66C7B7-70A7-4B4D-9AD3-D70A6707E9A5}" presName="thickLine" presStyleLbl="alignNode1" presStyleIdx="1" presStyleCnt="5"/>
      <dgm:spPr/>
    </dgm:pt>
    <dgm:pt modelId="{5A6B89E2-3A4D-4589-A148-8BC88E7FDAF1}" type="pres">
      <dgm:prSet presAssocID="{5A66C7B7-70A7-4B4D-9AD3-D70A6707E9A5}" presName="horz1" presStyleCnt="0"/>
      <dgm:spPr/>
    </dgm:pt>
    <dgm:pt modelId="{CB51330E-FB37-4EA1-9979-59475955F0EC}" type="pres">
      <dgm:prSet presAssocID="{5A66C7B7-70A7-4B4D-9AD3-D70A6707E9A5}" presName="tx1" presStyleLbl="revTx" presStyleIdx="1" presStyleCnt="5"/>
      <dgm:spPr/>
    </dgm:pt>
    <dgm:pt modelId="{A1B05D3A-C0FF-421E-B00D-CD62C855DE5C}" type="pres">
      <dgm:prSet presAssocID="{5A66C7B7-70A7-4B4D-9AD3-D70A6707E9A5}" presName="vert1" presStyleCnt="0"/>
      <dgm:spPr/>
    </dgm:pt>
    <dgm:pt modelId="{79CC5D4B-5D09-4936-8EA6-A91DC884EB67}" type="pres">
      <dgm:prSet presAssocID="{62308735-E9E1-459E-8C98-F4DD19FDB12B}" presName="thickLine" presStyleLbl="alignNode1" presStyleIdx="2" presStyleCnt="5"/>
      <dgm:spPr/>
    </dgm:pt>
    <dgm:pt modelId="{03673D06-36BB-4E4C-9108-BC5747C9375E}" type="pres">
      <dgm:prSet presAssocID="{62308735-E9E1-459E-8C98-F4DD19FDB12B}" presName="horz1" presStyleCnt="0"/>
      <dgm:spPr/>
    </dgm:pt>
    <dgm:pt modelId="{4D43DD79-0B0F-4FE1-8D47-F1CC8E107E6C}" type="pres">
      <dgm:prSet presAssocID="{62308735-E9E1-459E-8C98-F4DD19FDB12B}" presName="tx1" presStyleLbl="revTx" presStyleIdx="2" presStyleCnt="5"/>
      <dgm:spPr/>
    </dgm:pt>
    <dgm:pt modelId="{1D1335FB-42F6-45A3-8E6F-E3A91A4DCCF2}" type="pres">
      <dgm:prSet presAssocID="{62308735-E9E1-459E-8C98-F4DD19FDB12B}" presName="vert1" presStyleCnt="0"/>
      <dgm:spPr/>
    </dgm:pt>
    <dgm:pt modelId="{5F5DCE70-1D14-40AA-9CDB-12B3F2472EBB}" type="pres">
      <dgm:prSet presAssocID="{BCDA39FF-3D42-4C23-99D3-7CA1DD37D122}" presName="thickLine" presStyleLbl="alignNode1" presStyleIdx="3" presStyleCnt="5"/>
      <dgm:spPr/>
    </dgm:pt>
    <dgm:pt modelId="{548EA8B3-C3FD-44BE-9259-0DFE4B55E66F}" type="pres">
      <dgm:prSet presAssocID="{BCDA39FF-3D42-4C23-99D3-7CA1DD37D122}" presName="horz1" presStyleCnt="0"/>
      <dgm:spPr/>
    </dgm:pt>
    <dgm:pt modelId="{261F8EC7-0615-42A2-AD8F-00699D15D6E4}" type="pres">
      <dgm:prSet presAssocID="{BCDA39FF-3D42-4C23-99D3-7CA1DD37D122}" presName="tx1" presStyleLbl="revTx" presStyleIdx="3" presStyleCnt="5"/>
      <dgm:spPr/>
    </dgm:pt>
    <dgm:pt modelId="{183DC282-0C06-4FFC-93C9-36066C8DE860}" type="pres">
      <dgm:prSet presAssocID="{BCDA39FF-3D42-4C23-99D3-7CA1DD37D122}" presName="vert1" presStyleCnt="0"/>
      <dgm:spPr/>
    </dgm:pt>
    <dgm:pt modelId="{1CE6F446-A245-40F6-981F-708D94BE4A81}" type="pres">
      <dgm:prSet presAssocID="{554331B1-6785-427B-84A2-825E26AA9081}" presName="thickLine" presStyleLbl="alignNode1" presStyleIdx="4" presStyleCnt="5"/>
      <dgm:spPr/>
    </dgm:pt>
    <dgm:pt modelId="{24D096F3-1A2D-498A-B369-E713A5C21DE5}" type="pres">
      <dgm:prSet presAssocID="{554331B1-6785-427B-84A2-825E26AA9081}" presName="horz1" presStyleCnt="0"/>
      <dgm:spPr/>
    </dgm:pt>
    <dgm:pt modelId="{0F5D502F-953B-4315-A4FC-3027F15ABCF4}" type="pres">
      <dgm:prSet presAssocID="{554331B1-6785-427B-84A2-825E26AA9081}" presName="tx1" presStyleLbl="revTx" presStyleIdx="4" presStyleCnt="5"/>
      <dgm:spPr/>
    </dgm:pt>
    <dgm:pt modelId="{9F4EE16A-5D44-48A1-842C-0B04C47BDB61}" type="pres">
      <dgm:prSet presAssocID="{554331B1-6785-427B-84A2-825E26AA9081}" presName="vert1" presStyleCnt="0"/>
      <dgm:spPr/>
    </dgm:pt>
  </dgm:ptLst>
  <dgm:cxnLst>
    <dgm:cxn modelId="{87076015-06AD-4931-A427-F706005D47CC}" type="presOf" srcId="{554331B1-6785-427B-84A2-825E26AA9081}" destId="{0F5D502F-953B-4315-A4FC-3027F15ABCF4}" srcOrd="0" destOrd="0" presId="urn:microsoft.com/office/officeart/2008/layout/LinedList"/>
    <dgm:cxn modelId="{1B4D2818-058D-4A8D-940F-1385A1921687}" type="presOf" srcId="{5A66C7B7-70A7-4B4D-9AD3-D70A6707E9A5}" destId="{CB51330E-FB37-4EA1-9979-59475955F0EC}" srcOrd="0" destOrd="0" presId="urn:microsoft.com/office/officeart/2008/layout/LinedList"/>
    <dgm:cxn modelId="{8727511B-CEE4-4EE0-BD53-7AA45F75F208}" type="presOf" srcId="{62308735-E9E1-459E-8C98-F4DD19FDB12B}" destId="{4D43DD79-0B0F-4FE1-8D47-F1CC8E107E6C}" srcOrd="0" destOrd="0" presId="urn:microsoft.com/office/officeart/2008/layout/LinedList"/>
    <dgm:cxn modelId="{E10ECD4A-206D-43AC-9C46-622934B218B4}" srcId="{2369B5CE-19F3-49ED-BC85-B36B05914E55}" destId="{BCDA39FF-3D42-4C23-99D3-7CA1DD37D122}" srcOrd="3" destOrd="0" parTransId="{0D5D33B4-8DD9-48C7-A5B7-53E596022C6B}" sibTransId="{B2D46069-3D4C-4480-8902-559D037E3064}"/>
    <dgm:cxn modelId="{F36DC38F-601D-4C2C-B881-D03C706704C2}" srcId="{2369B5CE-19F3-49ED-BC85-B36B05914E55}" destId="{7760BC0C-D270-4C7B-87C1-88050F7165B2}" srcOrd="0" destOrd="0" parTransId="{49CD345A-3E3C-4DCA-8755-B351295FECED}" sibTransId="{AFA84CF7-B712-4E9D-BA09-98812B32D8D2}"/>
    <dgm:cxn modelId="{01DE69A2-2136-49EA-9643-F1D65518A141}" type="presOf" srcId="{7760BC0C-D270-4C7B-87C1-88050F7165B2}" destId="{736D8CBD-16B5-49EF-80D7-E5B0BDC48851}" srcOrd="0" destOrd="0" presId="urn:microsoft.com/office/officeart/2008/layout/LinedList"/>
    <dgm:cxn modelId="{492215BD-BF93-4939-A6D3-5714EC125FD7}" srcId="{2369B5CE-19F3-49ED-BC85-B36B05914E55}" destId="{554331B1-6785-427B-84A2-825E26AA9081}" srcOrd="4" destOrd="0" parTransId="{6BF7657A-C07B-47A5-A1AC-0411DFF3EBBD}" sibTransId="{1F44DA79-AC9B-4905-93D9-AE9D6DD5EC24}"/>
    <dgm:cxn modelId="{4080A3D0-C30C-41A4-8E1C-845B534AFB92}" srcId="{2369B5CE-19F3-49ED-BC85-B36B05914E55}" destId="{62308735-E9E1-459E-8C98-F4DD19FDB12B}" srcOrd="2" destOrd="0" parTransId="{1E282A6B-4BAF-4CBD-85DD-1889F9DA0CA5}" sibTransId="{8B9C8470-A7C1-42BE-8E52-5E0FC6EDD534}"/>
    <dgm:cxn modelId="{EF24D1E0-5058-404F-9469-C236DD54064B}" srcId="{2369B5CE-19F3-49ED-BC85-B36B05914E55}" destId="{5A66C7B7-70A7-4B4D-9AD3-D70A6707E9A5}" srcOrd="1" destOrd="0" parTransId="{364167D9-7227-419D-B712-5A4175CB84B7}" sibTransId="{649E01C6-461E-4956-8A21-F40CEE30D96C}"/>
    <dgm:cxn modelId="{F6A652E3-FA11-44E2-A617-02383F8B3D5D}" type="presOf" srcId="{2369B5CE-19F3-49ED-BC85-B36B05914E55}" destId="{41C6E755-F563-4E1B-8744-D7C102B1D6FC}" srcOrd="0" destOrd="0" presId="urn:microsoft.com/office/officeart/2008/layout/LinedList"/>
    <dgm:cxn modelId="{E0D32AF3-8768-4A56-AE0D-BE9D69A40EC6}" type="presOf" srcId="{BCDA39FF-3D42-4C23-99D3-7CA1DD37D122}" destId="{261F8EC7-0615-42A2-AD8F-00699D15D6E4}" srcOrd="0" destOrd="0" presId="urn:microsoft.com/office/officeart/2008/layout/LinedList"/>
    <dgm:cxn modelId="{214FB6A9-4CDB-499C-9158-E5F4E7365492}" type="presParOf" srcId="{41C6E755-F563-4E1B-8744-D7C102B1D6FC}" destId="{ADDF30F0-FFA0-4AD3-B4FA-79EFEB7E01E4}" srcOrd="0" destOrd="0" presId="urn:microsoft.com/office/officeart/2008/layout/LinedList"/>
    <dgm:cxn modelId="{A88C9E06-875F-411F-B79C-7D1F77DEA3DF}" type="presParOf" srcId="{41C6E755-F563-4E1B-8744-D7C102B1D6FC}" destId="{3234ED44-1384-4C0F-9544-68C097399C14}" srcOrd="1" destOrd="0" presId="urn:microsoft.com/office/officeart/2008/layout/LinedList"/>
    <dgm:cxn modelId="{7E6CCE64-FF80-4C0A-B6F8-6E028AE0A65B}" type="presParOf" srcId="{3234ED44-1384-4C0F-9544-68C097399C14}" destId="{736D8CBD-16B5-49EF-80D7-E5B0BDC48851}" srcOrd="0" destOrd="0" presId="urn:microsoft.com/office/officeart/2008/layout/LinedList"/>
    <dgm:cxn modelId="{1D1D0AA1-C77B-4420-823F-8BB3D15C836C}" type="presParOf" srcId="{3234ED44-1384-4C0F-9544-68C097399C14}" destId="{FC8233BA-0076-4617-A8E2-0F0636043B88}" srcOrd="1" destOrd="0" presId="urn:microsoft.com/office/officeart/2008/layout/LinedList"/>
    <dgm:cxn modelId="{2E4DC797-BFC1-4E76-8383-A91F36FBE65D}" type="presParOf" srcId="{41C6E755-F563-4E1B-8744-D7C102B1D6FC}" destId="{0D250950-EE9F-4687-8EBD-46CF518A0CFE}" srcOrd="2" destOrd="0" presId="urn:microsoft.com/office/officeart/2008/layout/LinedList"/>
    <dgm:cxn modelId="{FA2527F7-B858-42C2-B965-77B358C01B5A}" type="presParOf" srcId="{41C6E755-F563-4E1B-8744-D7C102B1D6FC}" destId="{5A6B89E2-3A4D-4589-A148-8BC88E7FDAF1}" srcOrd="3" destOrd="0" presId="urn:microsoft.com/office/officeart/2008/layout/LinedList"/>
    <dgm:cxn modelId="{F320ED0D-28DE-4169-9868-9E20245A19C0}" type="presParOf" srcId="{5A6B89E2-3A4D-4589-A148-8BC88E7FDAF1}" destId="{CB51330E-FB37-4EA1-9979-59475955F0EC}" srcOrd="0" destOrd="0" presId="urn:microsoft.com/office/officeart/2008/layout/LinedList"/>
    <dgm:cxn modelId="{368BB97B-7CB8-4ECA-BA12-C75F5BA5EC12}" type="presParOf" srcId="{5A6B89E2-3A4D-4589-A148-8BC88E7FDAF1}" destId="{A1B05D3A-C0FF-421E-B00D-CD62C855DE5C}" srcOrd="1" destOrd="0" presId="urn:microsoft.com/office/officeart/2008/layout/LinedList"/>
    <dgm:cxn modelId="{C31053EA-92BD-491F-8B47-A16ED65E1B9E}" type="presParOf" srcId="{41C6E755-F563-4E1B-8744-D7C102B1D6FC}" destId="{79CC5D4B-5D09-4936-8EA6-A91DC884EB67}" srcOrd="4" destOrd="0" presId="urn:microsoft.com/office/officeart/2008/layout/LinedList"/>
    <dgm:cxn modelId="{AB6F2CB1-96A9-451A-AC7D-4829DE0B6360}" type="presParOf" srcId="{41C6E755-F563-4E1B-8744-D7C102B1D6FC}" destId="{03673D06-36BB-4E4C-9108-BC5747C9375E}" srcOrd="5" destOrd="0" presId="urn:microsoft.com/office/officeart/2008/layout/LinedList"/>
    <dgm:cxn modelId="{40E77084-1955-4732-9622-D141C80BF01D}" type="presParOf" srcId="{03673D06-36BB-4E4C-9108-BC5747C9375E}" destId="{4D43DD79-0B0F-4FE1-8D47-F1CC8E107E6C}" srcOrd="0" destOrd="0" presId="urn:microsoft.com/office/officeart/2008/layout/LinedList"/>
    <dgm:cxn modelId="{088EFBBE-061A-459F-B4AC-55818A92B56F}" type="presParOf" srcId="{03673D06-36BB-4E4C-9108-BC5747C9375E}" destId="{1D1335FB-42F6-45A3-8E6F-E3A91A4DCCF2}" srcOrd="1" destOrd="0" presId="urn:microsoft.com/office/officeart/2008/layout/LinedList"/>
    <dgm:cxn modelId="{40E0148B-A7E8-445E-BD45-8C68A9385500}" type="presParOf" srcId="{41C6E755-F563-4E1B-8744-D7C102B1D6FC}" destId="{5F5DCE70-1D14-40AA-9CDB-12B3F2472EBB}" srcOrd="6" destOrd="0" presId="urn:microsoft.com/office/officeart/2008/layout/LinedList"/>
    <dgm:cxn modelId="{D4BDCB3A-95FA-4347-9CF3-4AC00E55FBC2}" type="presParOf" srcId="{41C6E755-F563-4E1B-8744-D7C102B1D6FC}" destId="{548EA8B3-C3FD-44BE-9259-0DFE4B55E66F}" srcOrd="7" destOrd="0" presId="urn:microsoft.com/office/officeart/2008/layout/LinedList"/>
    <dgm:cxn modelId="{7651CFFF-1E04-423B-B8CF-6AFA42BEFDBC}" type="presParOf" srcId="{548EA8B3-C3FD-44BE-9259-0DFE4B55E66F}" destId="{261F8EC7-0615-42A2-AD8F-00699D15D6E4}" srcOrd="0" destOrd="0" presId="urn:microsoft.com/office/officeart/2008/layout/LinedList"/>
    <dgm:cxn modelId="{0213BB2D-AEE3-40D4-9E37-4674E76FC1FF}" type="presParOf" srcId="{548EA8B3-C3FD-44BE-9259-0DFE4B55E66F}" destId="{183DC282-0C06-4FFC-93C9-36066C8DE860}" srcOrd="1" destOrd="0" presId="urn:microsoft.com/office/officeart/2008/layout/LinedList"/>
    <dgm:cxn modelId="{5897547B-4825-46DA-8B08-77DC5CBFFDE0}" type="presParOf" srcId="{41C6E755-F563-4E1B-8744-D7C102B1D6FC}" destId="{1CE6F446-A245-40F6-981F-708D94BE4A81}" srcOrd="8" destOrd="0" presId="urn:microsoft.com/office/officeart/2008/layout/LinedList"/>
    <dgm:cxn modelId="{E3686984-A830-40C2-9AE3-6B3B9CD0CE43}" type="presParOf" srcId="{41C6E755-F563-4E1B-8744-D7C102B1D6FC}" destId="{24D096F3-1A2D-498A-B369-E713A5C21DE5}" srcOrd="9" destOrd="0" presId="urn:microsoft.com/office/officeart/2008/layout/LinedList"/>
    <dgm:cxn modelId="{70C414B7-3A1C-4150-A001-81C966194816}" type="presParOf" srcId="{24D096F3-1A2D-498A-B369-E713A5C21DE5}" destId="{0F5D502F-953B-4315-A4FC-3027F15ABCF4}" srcOrd="0" destOrd="0" presId="urn:microsoft.com/office/officeart/2008/layout/LinedList"/>
    <dgm:cxn modelId="{4F907BF1-4BB7-4C25-B89F-5466E40C71DF}" type="presParOf" srcId="{24D096F3-1A2D-498A-B369-E713A5C21DE5}" destId="{9F4EE16A-5D44-48A1-842C-0B04C47BDB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1A56B5-C981-4AB4-A79D-1FFA5062EFC5}">
      <dsp:nvSpPr>
        <dsp:cNvPr id="0" name=""/>
        <dsp:cNvSpPr/>
      </dsp:nvSpPr>
      <dsp:spPr>
        <a:xfrm>
          <a:off x="0" y="2319"/>
          <a:ext cx="4683949" cy="11757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E7E9E-F97F-4788-A8CC-2FAB25636FF0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69202-FA30-43EB-AAC2-35C526557B10}">
      <dsp:nvSpPr>
        <dsp:cNvPr id="0" name=""/>
        <dsp:cNvSpPr/>
      </dsp:nvSpPr>
      <dsp:spPr>
        <a:xfrm>
          <a:off x="1357965" y="231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Addressing Class Imbalance in Transactional Data with SMOTE and ML Techniques</a:t>
          </a:r>
        </a:p>
      </dsp:txBody>
      <dsp:txXfrm>
        <a:off x="1357965" y="2319"/>
        <a:ext cx="3325983" cy="1175727"/>
      </dsp:txXfrm>
    </dsp:sp>
    <dsp:sp modelId="{2F74F9E1-C7F9-427D-BBD3-6BFBC0457DC1}">
      <dsp:nvSpPr>
        <dsp:cNvPr id="0" name=""/>
        <dsp:cNvSpPr/>
      </dsp:nvSpPr>
      <dsp:spPr>
        <a:xfrm>
          <a:off x="0" y="1471979"/>
          <a:ext cx="4683949" cy="11757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A6166-06AD-410F-936C-E511B2116661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2F12A-CBFF-4D26-AD2F-B1A0E9F6196F}">
      <dsp:nvSpPr>
        <dsp:cNvPr id="0" name=""/>
        <dsp:cNvSpPr/>
      </dsp:nvSpPr>
      <dsp:spPr>
        <a:xfrm>
          <a:off x="1357965" y="147197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Shayshank Rathore</a:t>
          </a:r>
        </a:p>
      </dsp:txBody>
      <dsp:txXfrm>
        <a:off x="1357965" y="1471979"/>
        <a:ext cx="3325983" cy="1175727"/>
      </dsp:txXfrm>
    </dsp:sp>
    <dsp:sp modelId="{D386E121-7C92-4BA4-8E1F-7BB0678932C4}">
      <dsp:nvSpPr>
        <dsp:cNvPr id="0" name=""/>
        <dsp:cNvSpPr/>
      </dsp:nvSpPr>
      <dsp:spPr>
        <a:xfrm>
          <a:off x="0" y="2941639"/>
          <a:ext cx="4683949" cy="11757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4C909-A5D8-4895-9C44-D3FF0FE7B795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F212C-909E-4BF4-BD4E-B5257D65CC4C}">
      <dsp:nvSpPr>
        <dsp:cNvPr id="0" name=""/>
        <dsp:cNvSpPr/>
      </dsp:nvSpPr>
      <dsp:spPr>
        <a:xfrm>
          <a:off x="1357965" y="294163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Student ID: x23348186</a:t>
          </a:r>
        </a:p>
      </dsp:txBody>
      <dsp:txXfrm>
        <a:off x="1357965" y="2941639"/>
        <a:ext cx="3325983" cy="1175727"/>
      </dsp:txXfrm>
    </dsp:sp>
    <dsp:sp modelId="{C375E001-5507-48DB-969A-626F7D776EBF}">
      <dsp:nvSpPr>
        <dsp:cNvPr id="0" name=""/>
        <dsp:cNvSpPr/>
      </dsp:nvSpPr>
      <dsp:spPr>
        <a:xfrm>
          <a:off x="0" y="4411299"/>
          <a:ext cx="4683949" cy="11757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C6698-2489-4934-8F02-BD9C65FD4A79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937F6-7E12-4958-BFF2-598ACC2567E0}">
      <dsp:nvSpPr>
        <dsp:cNvPr id="0" name=""/>
        <dsp:cNvSpPr/>
      </dsp:nvSpPr>
      <dsp:spPr>
        <a:xfrm>
          <a:off x="1357965" y="441129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x23348186@student.ncirl.ie</a:t>
          </a:r>
        </a:p>
      </dsp:txBody>
      <dsp:txXfrm>
        <a:off x="1357965" y="4411299"/>
        <a:ext cx="3325983" cy="117572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CCFE1-8883-4C47-89CC-770CB15C79CF}">
      <dsp:nvSpPr>
        <dsp:cNvPr id="0" name=""/>
        <dsp:cNvSpPr/>
      </dsp:nvSpPr>
      <dsp:spPr>
        <a:xfrm>
          <a:off x="0" y="171190"/>
          <a:ext cx="5175384" cy="12314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Best Model: XGBoost</a:t>
          </a:r>
        </a:p>
      </dsp:txBody>
      <dsp:txXfrm>
        <a:off x="60116" y="231306"/>
        <a:ext cx="5055152" cy="1111247"/>
      </dsp:txXfrm>
    </dsp:sp>
    <dsp:sp modelId="{6056CF53-7152-42DA-BEA7-58C2118B9F52}">
      <dsp:nvSpPr>
        <dsp:cNvPr id="0" name=""/>
        <dsp:cNvSpPr/>
      </dsp:nvSpPr>
      <dsp:spPr>
        <a:xfrm>
          <a:off x="0" y="1491950"/>
          <a:ext cx="5175384" cy="1231479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Balanced Model: Ensemble</a:t>
          </a:r>
        </a:p>
      </dsp:txBody>
      <dsp:txXfrm>
        <a:off x="60116" y="1552066"/>
        <a:ext cx="5055152" cy="1111247"/>
      </dsp:txXfrm>
    </dsp:sp>
    <dsp:sp modelId="{6B28AC25-77F0-4F12-856B-8D97CC787B02}">
      <dsp:nvSpPr>
        <dsp:cNvPr id="0" name=""/>
        <dsp:cNvSpPr/>
      </dsp:nvSpPr>
      <dsp:spPr>
        <a:xfrm>
          <a:off x="0" y="2812710"/>
          <a:ext cx="5175384" cy="1231479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SMOTE improved class balance</a:t>
          </a:r>
        </a:p>
      </dsp:txBody>
      <dsp:txXfrm>
        <a:off x="60116" y="2872826"/>
        <a:ext cx="5055152" cy="1111247"/>
      </dsp:txXfrm>
    </dsp:sp>
    <dsp:sp modelId="{2CCAE818-4B72-4F44-869B-2F5FD237D83A}">
      <dsp:nvSpPr>
        <dsp:cNvPr id="0" name=""/>
        <dsp:cNvSpPr/>
      </dsp:nvSpPr>
      <dsp:spPr>
        <a:xfrm>
          <a:off x="0" y="4133470"/>
          <a:ext cx="5175384" cy="123147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Fast &amp; scalable model suitable for real-time fraud detection</a:t>
          </a:r>
        </a:p>
      </dsp:txBody>
      <dsp:txXfrm>
        <a:off x="60116" y="4193586"/>
        <a:ext cx="5055152" cy="11112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860E83-70A4-4DAE-AA01-D781B21BBBEE}">
      <dsp:nvSpPr>
        <dsp:cNvPr id="0" name=""/>
        <dsp:cNvSpPr/>
      </dsp:nvSpPr>
      <dsp:spPr>
        <a:xfrm>
          <a:off x="0" y="403478"/>
          <a:ext cx="4697730" cy="4697730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CA5B3-2105-4E77-85E6-41D383A0FCCD}">
      <dsp:nvSpPr>
        <dsp:cNvPr id="0" name=""/>
        <dsp:cNvSpPr/>
      </dsp:nvSpPr>
      <dsp:spPr>
        <a:xfrm>
          <a:off x="446284" y="849763"/>
          <a:ext cx="1832114" cy="18321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Digital banking growth → Increase in fraud</a:t>
          </a:r>
        </a:p>
      </dsp:txBody>
      <dsp:txXfrm>
        <a:off x="535720" y="939199"/>
        <a:ext cx="1653242" cy="1653242"/>
      </dsp:txXfrm>
    </dsp:sp>
    <dsp:sp modelId="{12D35E9B-F911-410E-B87B-9FD270D7108C}">
      <dsp:nvSpPr>
        <dsp:cNvPr id="0" name=""/>
        <dsp:cNvSpPr/>
      </dsp:nvSpPr>
      <dsp:spPr>
        <a:xfrm>
          <a:off x="2419330" y="849763"/>
          <a:ext cx="1832114" cy="1832114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High class imbalance: rare fraud cases</a:t>
          </a:r>
        </a:p>
      </dsp:txBody>
      <dsp:txXfrm>
        <a:off x="2508766" y="939199"/>
        <a:ext cx="1653242" cy="1653242"/>
      </dsp:txXfrm>
    </dsp:sp>
    <dsp:sp modelId="{A0EACC97-6C26-447A-8AEC-35BA9A113CB3}">
      <dsp:nvSpPr>
        <dsp:cNvPr id="0" name=""/>
        <dsp:cNvSpPr/>
      </dsp:nvSpPr>
      <dsp:spPr>
        <a:xfrm>
          <a:off x="446284" y="2822809"/>
          <a:ext cx="1832114" cy="1832114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Goal: Accurate fraud detection with low false positives</a:t>
          </a:r>
        </a:p>
      </dsp:txBody>
      <dsp:txXfrm>
        <a:off x="535720" y="2912245"/>
        <a:ext cx="1653242" cy="1653242"/>
      </dsp:txXfrm>
    </dsp:sp>
    <dsp:sp modelId="{FBCD400D-A29D-4B76-A17C-B1A71536BD86}">
      <dsp:nvSpPr>
        <dsp:cNvPr id="0" name=""/>
        <dsp:cNvSpPr/>
      </dsp:nvSpPr>
      <dsp:spPr>
        <a:xfrm>
          <a:off x="2419330" y="2822809"/>
          <a:ext cx="1832114" cy="1832114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Real-time ready system</a:t>
          </a:r>
        </a:p>
      </dsp:txBody>
      <dsp:txXfrm>
        <a:off x="2508766" y="2912245"/>
        <a:ext cx="1653242" cy="16532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D9ED75-E73B-4DF3-8E09-E1D74F863A87}">
      <dsp:nvSpPr>
        <dsp:cNvPr id="0" name=""/>
        <dsp:cNvSpPr/>
      </dsp:nvSpPr>
      <dsp:spPr>
        <a:xfrm>
          <a:off x="3424130" y="243373"/>
          <a:ext cx="1022061" cy="1022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Binary classification: Fraud vs. Genuine</a:t>
          </a:r>
        </a:p>
      </dsp:txBody>
      <dsp:txXfrm>
        <a:off x="3424130" y="243373"/>
        <a:ext cx="1022061" cy="1022061"/>
      </dsp:txXfrm>
    </dsp:sp>
    <dsp:sp modelId="{B182B23E-E44E-4D9E-8E69-8371E3B6DD46}">
      <dsp:nvSpPr>
        <dsp:cNvPr id="0" name=""/>
        <dsp:cNvSpPr/>
      </dsp:nvSpPr>
      <dsp:spPr>
        <a:xfrm>
          <a:off x="297672" y="232890"/>
          <a:ext cx="4993924" cy="4993924"/>
        </a:xfrm>
        <a:prstGeom prst="circularArrow">
          <a:avLst>
            <a:gd name="adj1" fmla="val 3991"/>
            <a:gd name="adj2" fmla="val 250360"/>
            <a:gd name="adj3" fmla="val 20572879"/>
            <a:gd name="adj4" fmla="val 18983307"/>
            <a:gd name="adj5" fmla="val 4656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0DC4D-B41A-4654-B2F6-87EAF0DA94C1}">
      <dsp:nvSpPr>
        <dsp:cNvPr id="0" name=""/>
        <dsp:cNvSpPr/>
      </dsp:nvSpPr>
      <dsp:spPr>
        <a:xfrm>
          <a:off x="4564656" y="2218822"/>
          <a:ext cx="1022061" cy="1022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Objectives:</a:t>
          </a:r>
        </a:p>
      </dsp:txBody>
      <dsp:txXfrm>
        <a:off x="4564656" y="2218822"/>
        <a:ext cx="1022061" cy="1022061"/>
      </dsp:txXfrm>
    </dsp:sp>
    <dsp:sp modelId="{E7D21B12-92E4-48DC-B59F-A262AF9379D1}">
      <dsp:nvSpPr>
        <dsp:cNvPr id="0" name=""/>
        <dsp:cNvSpPr/>
      </dsp:nvSpPr>
      <dsp:spPr>
        <a:xfrm>
          <a:off x="297672" y="232890"/>
          <a:ext cx="4993924" cy="4993924"/>
        </a:xfrm>
        <a:prstGeom prst="circularArrow">
          <a:avLst>
            <a:gd name="adj1" fmla="val 3991"/>
            <a:gd name="adj2" fmla="val 250360"/>
            <a:gd name="adj3" fmla="val 2366333"/>
            <a:gd name="adj4" fmla="val 776761"/>
            <a:gd name="adj5" fmla="val 4656"/>
          </a:avLst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1CA93-5492-46FF-A467-84822BF1C4EC}">
      <dsp:nvSpPr>
        <dsp:cNvPr id="0" name=""/>
        <dsp:cNvSpPr/>
      </dsp:nvSpPr>
      <dsp:spPr>
        <a:xfrm>
          <a:off x="3424130" y="4194271"/>
          <a:ext cx="1022061" cy="1022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High precision &amp; recall</a:t>
          </a:r>
        </a:p>
      </dsp:txBody>
      <dsp:txXfrm>
        <a:off x="3424130" y="4194271"/>
        <a:ext cx="1022061" cy="1022061"/>
      </dsp:txXfrm>
    </dsp:sp>
    <dsp:sp modelId="{4EB9CCF2-2748-4B88-81AC-10CBE78AFEF1}">
      <dsp:nvSpPr>
        <dsp:cNvPr id="0" name=""/>
        <dsp:cNvSpPr/>
      </dsp:nvSpPr>
      <dsp:spPr>
        <a:xfrm>
          <a:off x="297672" y="232890"/>
          <a:ext cx="4993924" cy="4993924"/>
        </a:xfrm>
        <a:prstGeom prst="circularArrow">
          <a:avLst>
            <a:gd name="adj1" fmla="val 3991"/>
            <a:gd name="adj2" fmla="val 250360"/>
            <a:gd name="adj3" fmla="val 6110819"/>
            <a:gd name="adj4" fmla="val 4438821"/>
            <a:gd name="adj5" fmla="val 4656"/>
          </a:avLst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0FD21-F561-4E6B-A836-FE93CB8EC96C}">
      <dsp:nvSpPr>
        <dsp:cNvPr id="0" name=""/>
        <dsp:cNvSpPr/>
      </dsp:nvSpPr>
      <dsp:spPr>
        <a:xfrm>
          <a:off x="1143078" y="4194271"/>
          <a:ext cx="1022061" cy="1022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Low false positives</a:t>
          </a:r>
        </a:p>
      </dsp:txBody>
      <dsp:txXfrm>
        <a:off x="1143078" y="4194271"/>
        <a:ext cx="1022061" cy="1022061"/>
      </dsp:txXfrm>
    </dsp:sp>
    <dsp:sp modelId="{EFDC2A0F-68D1-4942-B9A5-461CDC63EB63}">
      <dsp:nvSpPr>
        <dsp:cNvPr id="0" name=""/>
        <dsp:cNvSpPr/>
      </dsp:nvSpPr>
      <dsp:spPr>
        <a:xfrm>
          <a:off x="297672" y="232890"/>
          <a:ext cx="4993924" cy="4993924"/>
        </a:xfrm>
        <a:prstGeom prst="circularArrow">
          <a:avLst>
            <a:gd name="adj1" fmla="val 3991"/>
            <a:gd name="adj2" fmla="val 250360"/>
            <a:gd name="adj3" fmla="val 9772879"/>
            <a:gd name="adj4" fmla="val 8183307"/>
            <a:gd name="adj5" fmla="val 4656"/>
          </a:avLst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07372-8991-4488-8E52-B61E3D6DA14E}">
      <dsp:nvSpPr>
        <dsp:cNvPr id="0" name=""/>
        <dsp:cNvSpPr/>
      </dsp:nvSpPr>
      <dsp:spPr>
        <a:xfrm>
          <a:off x="2552" y="2218822"/>
          <a:ext cx="1022061" cy="1022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Handle class imbalance</a:t>
          </a:r>
        </a:p>
      </dsp:txBody>
      <dsp:txXfrm>
        <a:off x="2552" y="2218822"/>
        <a:ext cx="1022061" cy="1022061"/>
      </dsp:txXfrm>
    </dsp:sp>
    <dsp:sp modelId="{A7716F05-A357-4D96-815B-DFE1EFE0BCE3}">
      <dsp:nvSpPr>
        <dsp:cNvPr id="0" name=""/>
        <dsp:cNvSpPr/>
      </dsp:nvSpPr>
      <dsp:spPr>
        <a:xfrm>
          <a:off x="297672" y="232890"/>
          <a:ext cx="4993924" cy="4993924"/>
        </a:xfrm>
        <a:prstGeom prst="circularArrow">
          <a:avLst>
            <a:gd name="adj1" fmla="val 3991"/>
            <a:gd name="adj2" fmla="val 250360"/>
            <a:gd name="adj3" fmla="val 13166333"/>
            <a:gd name="adj4" fmla="val 11576761"/>
            <a:gd name="adj5" fmla="val 4656"/>
          </a:avLst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A1999-8620-46AE-807A-9DD066F2CBB1}">
      <dsp:nvSpPr>
        <dsp:cNvPr id="0" name=""/>
        <dsp:cNvSpPr/>
      </dsp:nvSpPr>
      <dsp:spPr>
        <a:xfrm>
          <a:off x="1143078" y="243373"/>
          <a:ext cx="1022061" cy="1022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Suitable for real-time use</a:t>
          </a:r>
        </a:p>
      </dsp:txBody>
      <dsp:txXfrm>
        <a:off x="1143078" y="243373"/>
        <a:ext cx="1022061" cy="1022061"/>
      </dsp:txXfrm>
    </dsp:sp>
    <dsp:sp modelId="{7CDE02D6-06E7-4D78-96CF-A74388045B70}">
      <dsp:nvSpPr>
        <dsp:cNvPr id="0" name=""/>
        <dsp:cNvSpPr/>
      </dsp:nvSpPr>
      <dsp:spPr>
        <a:xfrm>
          <a:off x="297672" y="232890"/>
          <a:ext cx="4993924" cy="4993924"/>
        </a:xfrm>
        <a:prstGeom prst="circularArrow">
          <a:avLst>
            <a:gd name="adj1" fmla="val 3991"/>
            <a:gd name="adj2" fmla="val 250360"/>
            <a:gd name="adj3" fmla="val 16910819"/>
            <a:gd name="adj4" fmla="val 15238821"/>
            <a:gd name="adj5" fmla="val 4656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0FF55-02FA-4DCC-B626-CBE30E521D13}">
      <dsp:nvSpPr>
        <dsp:cNvPr id="0" name=""/>
        <dsp:cNvSpPr/>
      </dsp:nvSpPr>
      <dsp:spPr>
        <a:xfrm>
          <a:off x="426530" y="28723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39088-AFCB-4819-AC09-4D3BCAC09AB4}">
      <dsp:nvSpPr>
        <dsp:cNvPr id="0" name=""/>
        <dsp:cNvSpPr/>
      </dsp:nvSpPr>
      <dsp:spPr>
        <a:xfrm>
          <a:off x="631609" y="233801"/>
          <a:ext cx="566406" cy="5664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96F72-2842-403D-B274-5202530AB9C8}">
      <dsp:nvSpPr>
        <dsp:cNvPr id="0" name=""/>
        <dsp:cNvSpPr/>
      </dsp:nvSpPr>
      <dsp:spPr>
        <a:xfrm>
          <a:off x="1612357" y="28723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Dataset: 2,512 records, 16 features</a:t>
          </a:r>
        </a:p>
      </dsp:txBody>
      <dsp:txXfrm>
        <a:off x="1612357" y="28723"/>
        <a:ext cx="2301898" cy="976563"/>
      </dsp:txXfrm>
    </dsp:sp>
    <dsp:sp modelId="{0918A353-7FCB-4613-9742-0652439E0660}">
      <dsp:nvSpPr>
        <dsp:cNvPr id="0" name=""/>
        <dsp:cNvSpPr/>
      </dsp:nvSpPr>
      <dsp:spPr>
        <a:xfrm>
          <a:off x="4315344" y="28723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EBB8E5-11D6-4491-8604-C42486E51612}">
      <dsp:nvSpPr>
        <dsp:cNvPr id="0" name=""/>
        <dsp:cNvSpPr/>
      </dsp:nvSpPr>
      <dsp:spPr>
        <a:xfrm>
          <a:off x="4520422" y="233801"/>
          <a:ext cx="566406" cy="566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DA8A0-5DA0-4A0C-B0E0-1EFF059ABFB2}">
      <dsp:nvSpPr>
        <dsp:cNvPr id="0" name=""/>
        <dsp:cNvSpPr/>
      </dsp:nvSpPr>
      <dsp:spPr>
        <a:xfrm>
          <a:off x="5501170" y="28723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Preprocessing:</a:t>
          </a:r>
        </a:p>
      </dsp:txBody>
      <dsp:txXfrm>
        <a:off x="5501170" y="28723"/>
        <a:ext cx="2301898" cy="976563"/>
      </dsp:txXfrm>
    </dsp:sp>
    <dsp:sp modelId="{5C434824-628D-4CF0-9F07-DE65BF8F81E6}">
      <dsp:nvSpPr>
        <dsp:cNvPr id="0" name=""/>
        <dsp:cNvSpPr/>
      </dsp:nvSpPr>
      <dsp:spPr>
        <a:xfrm>
          <a:off x="426530" y="1774700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FE97B-8AE2-44E6-B2B6-5942E6ED1A41}">
      <dsp:nvSpPr>
        <dsp:cNvPr id="0" name=""/>
        <dsp:cNvSpPr/>
      </dsp:nvSpPr>
      <dsp:spPr>
        <a:xfrm>
          <a:off x="631609" y="1979778"/>
          <a:ext cx="566406" cy="5664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59921-D1DD-4123-810A-E643BC939B2E}">
      <dsp:nvSpPr>
        <dsp:cNvPr id="0" name=""/>
        <dsp:cNvSpPr/>
      </dsp:nvSpPr>
      <dsp:spPr>
        <a:xfrm>
          <a:off x="1612357" y="1774700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UNIX timestamp for dates</a:t>
          </a:r>
        </a:p>
      </dsp:txBody>
      <dsp:txXfrm>
        <a:off x="1612357" y="1774700"/>
        <a:ext cx="2301898" cy="976563"/>
      </dsp:txXfrm>
    </dsp:sp>
    <dsp:sp modelId="{3CCAF85F-CFDC-4513-869E-284D7F219E89}">
      <dsp:nvSpPr>
        <dsp:cNvPr id="0" name=""/>
        <dsp:cNvSpPr/>
      </dsp:nvSpPr>
      <dsp:spPr>
        <a:xfrm>
          <a:off x="4315344" y="1774700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DF9C92-4015-4F13-B5BA-A5C6424A82FF}">
      <dsp:nvSpPr>
        <dsp:cNvPr id="0" name=""/>
        <dsp:cNvSpPr/>
      </dsp:nvSpPr>
      <dsp:spPr>
        <a:xfrm>
          <a:off x="4520422" y="1979778"/>
          <a:ext cx="566406" cy="5664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07CE2-61A6-4871-A11A-356A80C63223}">
      <dsp:nvSpPr>
        <dsp:cNvPr id="0" name=""/>
        <dsp:cNvSpPr/>
      </dsp:nvSpPr>
      <dsp:spPr>
        <a:xfrm>
          <a:off x="5501170" y="1774700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Log transformation on amount</a:t>
          </a:r>
        </a:p>
      </dsp:txBody>
      <dsp:txXfrm>
        <a:off x="5501170" y="1774700"/>
        <a:ext cx="2301898" cy="976563"/>
      </dsp:txXfrm>
    </dsp:sp>
    <dsp:sp modelId="{5966843C-D841-4112-A472-74971D913B22}">
      <dsp:nvSpPr>
        <dsp:cNvPr id="0" name=""/>
        <dsp:cNvSpPr/>
      </dsp:nvSpPr>
      <dsp:spPr>
        <a:xfrm>
          <a:off x="426530" y="3520676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CA31D-C54B-47AC-B9B4-59F38CEB9615}">
      <dsp:nvSpPr>
        <dsp:cNvPr id="0" name=""/>
        <dsp:cNvSpPr/>
      </dsp:nvSpPr>
      <dsp:spPr>
        <a:xfrm>
          <a:off x="631609" y="3725754"/>
          <a:ext cx="566406" cy="5664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A956F-EC40-43F2-B502-0D36CC0079BB}">
      <dsp:nvSpPr>
        <dsp:cNvPr id="0" name=""/>
        <dsp:cNvSpPr/>
      </dsp:nvSpPr>
      <dsp:spPr>
        <a:xfrm>
          <a:off x="1612357" y="3520676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Label Encoding &amp; Scaling</a:t>
          </a:r>
        </a:p>
      </dsp:txBody>
      <dsp:txXfrm>
        <a:off x="1612357" y="3520676"/>
        <a:ext cx="2301898" cy="976563"/>
      </dsp:txXfrm>
    </dsp:sp>
    <dsp:sp modelId="{72F7393E-920F-40B8-8286-9A590CB7FAF2}">
      <dsp:nvSpPr>
        <dsp:cNvPr id="0" name=""/>
        <dsp:cNvSpPr/>
      </dsp:nvSpPr>
      <dsp:spPr>
        <a:xfrm>
          <a:off x="4315344" y="3520676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36267-CC00-4122-8553-D3C261508DD9}">
      <dsp:nvSpPr>
        <dsp:cNvPr id="0" name=""/>
        <dsp:cNvSpPr/>
      </dsp:nvSpPr>
      <dsp:spPr>
        <a:xfrm>
          <a:off x="4520422" y="3725754"/>
          <a:ext cx="566406" cy="5664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E7762-00A1-4648-9683-27C8EC1BADA5}">
      <dsp:nvSpPr>
        <dsp:cNvPr id="0" name=""/>
        <dsp:cNvSpPr/>
      </dsp:nvSpPr>
      <dsp:spPr>
        <a:xfrm>
          <a:off x="5501170" y="3520676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SMOTE for class balance</a:t>
          </a:r>
        </a:p>
      </dsp:txBody>
      <dsp:txXfrm>
        <a:off x="5501170" y="3520676"/>
        <a:ext cx="2301898" cy="9765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2E2105-5C17-4365-97DB-BA9778C14940}">
      <dsp:nvSpPr>
        <dsp:cNvPr id="0" name=""/>
        <dsp:cNvSpPr/>
      </dsp:nvSpPr>
      <dsp:spPr>
        <a:xfrm>
          <a:off x="0" y="847488"/>
          <a:ext cx="4941945" cy="64759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Insights:</a:t>
          </a:r>
        </a:p>
      </dsp:txBody>
      <dsp:txXfrm>
        <a:off x="31613" y="879101"/>
        <a:ext cx="4878719" cy="584369"/>
      </dsp:txXfrm>
    </dsp:sp>
    <dsp:sp modelId="{CE7BE234-32DF-4C4B-BF46-FC9330834DFC}">
      <dsp:nvSpPr>
        <dsp:cNvPr id="0" name=""/>
        <dsp:cNvSpPr/>
      </dsp:nvSpPr>
      <dsp:spPr>
        <a:xfrm>
          <a:off x="0" y="1572843"/>
          <a:ext cx="4941945" cy="647595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Most transactions are debit</a:t>
          </a:r>
        </a:p>
      </dsp:txBody>
      <dsp:txXfrm>
        <a:off x="31613" y="1604456"/>
        <a:ext cx="4878719" cy="584369"/>
      </dsp:txXfrm>
    </dsp:sp>
    <dsp:sp modelId="{2E13DBDC-1FAE-4BCA-A8F7-3ADF0E8FF91E}">
      <dsp:nvSpPr>
        <dsp:cNvPr id="0" name=""/>
        <dsp:cNvSpPr/>
      </dsp:nvSpPr>
      <dsp:spPr>
        <a:xfrm>
          <a:off x="0" y="2298199"/>
          <a:ext cx="4941945" cy="647595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Skewed distribution in amounts</a:t>
          </a:r>
        </a:p>
      </dsp:txBody>
      <dsp:txXfrm>
        <a:off x="31613" y="2329812"/>
        <a:ext cx="4878719" cy="584369"/>
      </dsp:txXfrm>
    </dsp:sp>
    <dsp:sp modelId="{B70461FA-DC85-439D-9D6D-2B8AEBB97BF1}">
      <dsp:nvSpPr>
        <dsp:cNvPr id="0" name=""/>
        <dsp:cNvSpPr/>
      </dsp:nvSpPr>
      <dsp:spPr>
        <a:xfrm>
          <a:off x="0" y="3023554"/>
          <a:ext cx="4941945" cy="647595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Correlation heatmap</a:t>
          </a:r>
        </a:p>
      </dsp:txBody>
      <dsp:txXfrm>
        <a:off x="31613" y="3055167"/>
        <a:ext cx="4878719" cy="584369"/>
      </dsp:txXfrm>
    </dsp:sp>
    <dsp:sp modelId="{101B3B44-8E5F-4407-92D9-5918676CA37B}">
      <dsp:nvSpPr>
        <dsp:cNvPr id="0" name=""/>
        <dsp:cNvSpPr/>
      </dsp:nvSpPr>
      <dsp:spPr>
        <a:xfrm>
          <a:off x="0" y="3748909"/>
          <a:ext cx="4941945" cy="647595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Outlier detection via box plots</a:t>
          </a:r>
        </a:p>
      </dsp:txBody>
      <dsp:txXfrm>
        <a:off x="31613" y="3780522"/>
        <a:ext cx="4878719" cy="5843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00264-F18A-40DB-B0B6-BA8BBE6E4723}">
      <dsp:nvSpPr>
        <dsp:cNvPr id="0" name=""/>
        <dsp:cNvSpPr/>
      </dsp:nvSpPr>
      <dsp:spPr>
        <a:xfrm>
          <a:off x="548934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52132-4E0E-40E4-8DB2-854D9431AFC4}">
      <dsp:nvSpPr>
        <dsp:cNvPr id="0" name=""/>
        <dsp:cNvSpPr/>
      </dsp:nvSpPr>
      <dsp:spPr>
        <a:xfrm>
          <a:off x="762368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AE6F51-FF26-4203-B3BA-9645E66B5F27}">
      <dsp:nvSpPr>
        <dsp:cNvPr id="0" name=""/>
        <dsp:cNvSpPr/>
      </dsp:nvSpPr>
      <dsp:spPr>
        <a:xfrm>
          <a:off x="22878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Steps:</a:t>
          </a:r>
        </a:p>
      </dsp:txBody>
      <dsp:txXfrm>
        <a:off x="228784" y="1313725"/>
        <a:ext cx="1641796" cy="656718"/>
      </dsp:txXfrm>
    </dsp:sp>
    <dsp:sp modelId="{59939541-F680-4FE0-A5E7-DD12B65780C6}">
      <dsp:nvSpPr>
        <dsp:cNvPr id="0" name=""/>
        <dsp:cNvSpPr/>
      </dsp:nvSpPr>
      <dsp:spPr>
        <a:xfrm>
          <a:off x="2478046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C729E-48F0-48ED-B5D7-35D264F5A51C}">
      <dsp:nvSpPr>
        <dsp:cNvPr id="0" name=""/>
        <dsp:cNvSpPr/>
      </dsp:nvSpPr>
      <dsp:spPr>
        <a:xfrm>
          <a:off x="2691479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9D93D-9DEA-4535-9A6B-DC2A74CF9E97}">
      <dsp:nvSpPr>
        <dsp:cNvPr id="0" name=""/>
        <dsp:cNvSpPr/>
      </dsp:nvSpPr>
      <dsp:spPr>
        <a:xfrm>
          <a:off x="2157895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1. Preprocessing</a:t>
          </a:r>
        </a:p>
      </dsp:txBody>
      <dsp:txXfrm>
        <a:off x="2157895" y="1313725"/>
        <a:ext cx="1641796" cy="656718"/>
      </dsp:txXfrm>
    </dsp:sp>
    <dsp:sp modelId="{153713EB-B393-47CD-B403-CD3167E9B1F6}">
      <dsp:nvSpPr>
        <dsp:cNvPr id="0" name=""/>
        <dsp:cNvSpPr/>
      </dsp:nvSpPr>
      <dsp:spPr>
        <a:xfrm>
          <a:off x="4407157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C1472-8C49-4511-99F4-05D4DD20F731}">
      <dsp:nvSpPr>
        <dsp:cNvPr id="0" name=""/>
        <dsp:cNvSpPr/>
      </dsp:nvSpPr>
      <dsp:spPr>
        <a:xfrm>
          <a:off x="4620591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2384C-D06F-4912-8E4B-C04DE16A0DE8}">
      <dsp:nvSpPr>
        <dsp:cNvPr id="0" name=""/>
        <dsp:cNvSpPr/>
      </dsp:nvSpPr>
      <dsp:spPr>
        <a:xfrm>
          <a:off x="4087007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2. SMOTE</a:t>
          </a:r>
        </a:p>
      </dsp:txBody>
      <dsp:txXfrm>
        <a:off x="4087007" y="1313725"/>
        <a:ext cx="1641796" cy="656718"/>
      </dsp:txXfrm>
    </dsp:sp>
    <dsp:sp modelId="{079E415C-275D-4E2C-B2C2-8DC02030A6F4}">
      <dsp:nvSpPr>
        <dsp:cNvPr id="0" name=""/>
        <dsp:cNvSpPr/>
      </dsp:nvSpPr>
      <dsp:spPr>
        <a:xfrm>
          <a:off x="6336268" y="288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C3810-6EAA-437E-AE21-BD32994F2536}">
      <dsp:nvSpPr>
        <dsp:cNvPr id="0" name=""/>
        <dsp:cNvSpPr/>
      </dsp:nvSpPr>
      <dsp:spPr>
        <a:xfrm>
          <a:off x="654970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36431-E552-47B4-BE37-7EFE739AE22D}">
      <dsp:nvSpPr>
        <dsp:cNvPr id="0" name=""/>
        <dsp:cNvSpPr/>
      </dsp:nvSpPr>
      <dsp:spPr>
        <a:xfrm>
          <a:off x="601611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3. Train: RF, XGBoost, DL</a:t>
          </a:r>
        </a:p>
      </dsp:txBody>
      <dsp:txXfrm>
        <a:off x="6016118" y="1313725"/>
        <a:ext cx="1641796" cy="656718"/>
      </dsp:txXfrm>
    </dsp:sp>
    <dsp:sp modelId="{64C54253-5C0C-4F73-92A6-B31E891F2030}">
      <dsp:nvSpPr>
        <dsp:cNvPr id="0" name=""/>
        <dsp:cNvSpPr/>
      </dsp:nvSpPr>
      <dsp:spPr>
        <a:xfrm>
          <a:off x="1513490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2F97CE-7FFC-444F-8B87-54D24F821E77}">
      <dsp:nvSpPr>
        <dsp:cNvPr id="0" name=""/>
        <dsp:cNvSpPr/>
      </dsp:nvSpPr>
      <dsp:spPr>
        <a:xfrm>
          <a:off x="1726924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62757-6067-4C6D-B4AA-8DEA68898093}">
      <dsp:nvSpPr>
        <dsp:cNvPr id="0" name=""/>
        <dsp:cNvSpPr/>
      </dsp:nvSpPr>
      <dsp:spPr>
        <a:xfrm>
          <a:off x="1193340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4. Evaluate: Accuracy, AUC</a:t>
          </a:r>
        </a:p>
      </dsp:txBody>
      <dsp:txXfrm>
        <a:off x="1193340" y="3694331"/>
        <a:ext cx="1641796" cy="656718"/>
      </dsp:txXfrm>
    </dsp:sp>
    <dsp:sp modelId="{3C3A996E-8B24-4ECD-A457-1562B6C84A66}">
      <dsp:nvSpPr>
        <dsp:cNvPr id="0" name=""/>
        <dsp:cNvSpPr/>
      </dsp:nvSpPr>
      <dsp:spPr>
        <a:xfrm>
          <a:off x="3442601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DE702-D3D1-49D5-9589-E976026C8B3A}">
      <dsp:nvSpPr>
        <dsp:cNvPr id="0" name=""/>
        <dsp:cNvSpPr/>
      </dsp:nvSpPr>
      <dsp:spPr>
        <a:xfrm>
          <a:off x="365603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7E4AA-FDED-4263-9BB6-1E2F1A82D82F}">
      <dsp:nvSpPr>
        <dsp:cNvPr id="0" name=""/>
        <dsp:cNvSpPr/>
      </dsp:nvSpPr>
      <dsp:spPr>
        <a:xfrm>
          <a:off x="312245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5. Ensemble (Soft Voting)</a:t>
          </a:r>
        </a:p>
      </dsp:txBody>
      <dsp:txXfrm>
        <a:off x="3122451" y="3694331"/>
        <a:ext cx="1641796" cy="656718"/>
      </dsp:txXfrm>
    </dsp:sp>
    <dsp:sp modelId="{060799AA-5EDF-4BE0-8EE4-66BE3E7201E4}">
      <dsp:nvSpPr>
        <dsp:cNvPr id="0" name=""/>
        <dsp:cNvSpPr/>
      </dsp:nvSpPr>
      <dsp:spPr>
        <a:xfrm>
          <a:off x="5371713" y="2380893"/>
          <a:ext cx="1001496" cy="1001496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48C139-2265-40F1-9E8C-8EF7D66FDC09}">
      <dsp:nvSpPr>
        <dsp:cNvPr id="0" name=""/>
        <dsp:cNvSpPr/>
      </dsp:nvSpPr>
      <dsp:spPr>
        <a:xfrm>
          <a:off x="5585146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66EFE-7678-4F91-8079-55241C2652FD}">
      <dsp:nvSpPr>
        <dsp:cNvPr id="0" name=""/>
        <dsp:cNvSpPr/>
      </dsp:nvSpPr>
      <dsp:spPr>
        <a:xfrm>
          <a:off x="5051562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6. Error &amp; Timing Analysis</a:t>
          </a:r>
        </a:p>
      </dsp:txBody>
      <dsp:txXfrm>
        <a:off x="5051562" y="3694331"/>
        <a:ext cx="1641796" cy="6567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0081B-7ACC-40EA-B938-DAB5C576EECC}">
      <dsp:nvSpPr>
        <dsp:cNvPr id="0" name=""/>
        <dsp:cNvSpPr/>
      </dsp:nvSpPr>
      <dsp:spPr>
        <a:xfrm>
          <a:off x="0" y="1041150"/>
          <a:ext cx="517538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6C96A-CE4E-41B5-B172-26DDC95C1AB0}">
      <dsp:nvSpPr>
        <dsp:cNvPr id="0" name=""/>
        <dsp:cNvSpPr/>
      </dsp:nvSpPr>
      <dsp:spPr>
        <a:xfrm>
          <a:off x="258769" y="775470"/>
          <a:ext cx="362276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Random Forest: Baseline</a:t>
          </a:r>
        </a:p>
      </dsp:txBody>
      <dsp:txXfrm>
        <a:off x="284708" y="801409"/>
        <a:ext cx="3570890" cy="479482"/>
      </dsp:txXfrm>
    </dsp:sp>
    <dsp:sp modelId="{EBF006EC-28C6-435C-929E-AA5E6D531992}">
      <dsp:nvSpPr>
        <dsp:cNvPr id="0" name=""/>
        <dsp:cNvSpPr/>
      </dsp:nvSpPr>
      <dsp:spPr>
        <a:xfrm>
          <a:off x="0" y="1857630"/>
          <a:ext cx="517538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730E21-2CEB-42C8-A219-9F951D0B6263}">
      <dsp:nvSpPr>
        <dsp:cNvPr id="0" name=""/>
        <dsp:cNvSpPr/>
      </dsp:nvSpPr>
      <dsp:spPr>
        <a:xfrm>
          <a:off x="258769" y="1591950"/>
          <a:ext cx="362276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XGBoost: GridSearchCV tuned</a:t>
          </a:r>
        </a:p>
      </dsp:txBody>
      <dsp:txXfrm>
        <a:off x="284708" y="1617889"/>
        <a:ext cx="3570890" cy="479482"/>
      </dsp:txXfrm>
    </dsp:sp>
    <dsp:sp modelId="{0472C844-9C22-4482-9EEF-2FC60F937ECE}">
      <dsp:nvSpPr>
        <dsp:cNvPr id="0" name=""/>
        <dsp:cNvSpPr/>
      </dsp:nvSpPr>
      <dsp:spPr>
        <a:xfrm>
          <a:off x="0" y="2674110"/>
          <a:ext cx="517538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B4724-0EB9-41AA-BB49-6726B289A3D8}">
      <dsp:nvSpPr>
        <dsp:cNvPr id="0" name=""/>
        <dsp:cNvSpPr/>
      </dsp:nvSpPr>
      <dsp:spPr>
        <a:xfrm>
          <a:off x="258769" y="2408430"/>
          <a:ext cx="362276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Deep Learning: MLP with Dropout</a:t>
          </a:r>
        </a:p>
      </dsp:txBody>
      <dsp:txXfrm>
        <a:off x="284708" y="2434369"/>
        <a:ext cx="3570890" cy="479482"/>
      </dsp:txXfrm>
    </dsp:sp>
    <dsp:sp modelId="{12353669-7942-439B-A5ED-55DF6B888E88}">
      <dsp:nvSpPr>
        <dsp:cNvPr id="0" name=""/>
        <dsp:cNvSpPr/>
      </dsp:nvSpPr>
      <dsp:spPr>
        <a:xfrm>
          <a:off x="0" y="3490590"/>
          <a:ext cx="517538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511C1-EF8B-4ADE-B3AD-4B548A4E0F02}">
      <dsp:nvSpPr>
        <dsp:cNvPr id="0" name=""/>
        <dsp:cNvSpPr/>
      </dsp:nvSpPr>
      <dsp:spPr>
        <a:xfrm>
          <a:off x="258769" y="3224910"/>
          <a:ext cx="362276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Loss: Binary Crossentropy</a:t>
          </a:r>
        </a:p>
      </dsp:txBody>
      <dsp:txXfrm>
        <a:off x="284708" y="3250849"/>
        <a:ext cx="3570890" cy="479482"/>
      </dsp:txXfrm>
    </dsp:sp>
    <dsp:sp modelId="{C413B2D6-20F9-4164-83EC-78A04293B807}">
      <dsp:nvSpPr>
        <dsp:cNvPr id="0" name=""/>
        <dsp:cNvSpPr/>
      </dsp:nvSpPr>
      <dsp:spPr>
        <a:xfrm>
          <a:off x="0" y="4307070"/>
          <a:ext cx="5175384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4A254-44C1-413D-BB12-5252FA0ED642}">
      <dsp:nvSpPr>
        <dsp:cNvPr id="0" name=""/>
        <dsp:cNvSpPr/>
      </dsp:nvSpPr>
      <dsp:spPr>
        <a:xfrm>
          <a:off x="258769" y="4041390"/>
          <a:ext cx="362276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Optimizer: Adam</a:t>
          </a:r>
        </a:p>
      </dsp:txBody>
      <dsp:txXfrm>
        <a:off x="284708" y="4067329"/>
        <a:ext cx="3570890" cy="47948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F94E2-3643-418A-94F7-78EF3E8DD485}">
      <dsp:nvSpPr>
        <dsp:cNvPr id="0" name=""/>
        <dsp:cNvSpPr/>
      </dsp:nvSpPr>
      <dsp:spPr>
        <a:xfrm>
          <a:off x="0" y="3650"/>
          <a:ext cx="5175384" cy="13109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XGBoost: 80% acc, AUC 0.88</a:t>
          </a:r>
        </a:p>
      </dsp:txBody>
      <dsp:txXfrm>
        <a:off x="63994" y="67644"/>
        <a:ext cx="5047396" cy="1182942"/>
      </dsp:txXfrm>
    </dsp:sp>
    <dsp:sp modelId="{67DC3313-EBBB-4006-90F0-A8135C528C64}">
      <dsp:nvSpPr>
        <dsp:cNvPr id="0" name=""/>
        <dsp:cNvSpPr/>
      </dsp:nvSpPr>
      <dsp:spPr>
        <a:xfrm>
          <a:off x="0" y="1409620"/>
          <a:ext cx="5175384" cy="131093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RF: 77% acc, AUC 0.86</a:t>
          </a:r>
        </a:p>
      </dsp:txBody>
      <dsp:txXfrm>
        <a:off x="63994" y="1473614"/>
        <a:ext cx="5047396" cy="1182942"/>
      </dsp:txXfrm>
    </dsp:sp>
    <dsp:sp modelId="{DD151490-279D-4ED7-8BDF-EC6E689626AF}">
      <dsp:nvSpPr>
        <dsp:cNvPr id="0" name=""/>
        <dsp:cNvSpPr/>
      </dsp:nvSpPr>
      <dsp:spPr>
        <a:xfrm>
          <a:off x="0" y="2815590"/>
          <a:ext cx="5175384" cy="131093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DL: 70–72% acc</a:t>
          </a:r>
        </a:p>
      </dsp:txBody>
      <dsp:txXfrm>
        <a:off x="63994" y="2879584"/>
        <a:ext cx="5047396" cy="1182942"/>
      </dsp:txXfrm>
    </dsp:sp>
    <dsp:sp modelId="{45D41492-3948-4459-BF14-6CB2425EFA92}">
      <dsp:nvSpPr>
        <dsp:cNvPr id="0" name=""/>
        <dsp:cNvSpPr/>
      </dsp:nvSpPr>
      <dsp:spPr>
        <a:xfrm>
          <a:off x="0" y="4221560"/>
          <a:ext cx="5175384" cy="131093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Ensemble: Balanced - AUC 0.85</a:t>
          </a:r>
        </a:p>
      </dsp:txBody>
      <dsp:txXfrm>
        <a:off x="63994" y="4285554"/>
        <a:ext cx="5047396" cy="118294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F30F0-FFA0-4AD3-B4FA-79EFEB7E01E4}">
      <dsp:nvSpPr>
        <dsp:cNvPr id="0" name=""/>
        <dsp:cNvSpPr/>
      </dsp:nvSpPr>
      <dsp:spPr>
        <a:xfrm>
          <a:off x="0" y="67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6D8CBD-16B5-49EF-80D7-E5B0BDC48851}">
      <dsp:nvSpPr>
        <dsp:cNvPr id="0" name=""/>
        <dsp:cNvSpPr/>
      </dsp:nvSpPr>
      <dsp:spPr>
        <a:xfrm>
          <a:off x="0" y="675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Misclassified: Mid-range amounts</a:t>
          </a:r>
        </a:p>
      </dsp:txBody>
      <dsp:txXfrm>
        <a:off x="0" y="675"/>
        <a:ext cx="5175384" cy="1106957"/>
      </dsp:txXfrm>
    </dsp:sp>
    <dsp:sp modelId="{0D250950-EE9F-4687-8EBD-46CF518A0CFE}">
      <dsp:nvSpPr>
        <dsp:cNvPr id="0" name=""/>
        <dsp:cNvSpPr/>
      </dsp:nvSpPr>
      <dsp:spPr>
        <a:xfrm>
          <a:off x="0" y="1107633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1330E-FB37-4EA1-9979-59475955F0EC}">
      <dsp:nvSpPr>
        <dsp:cNvPr id="0" name=""/>
        <dsp:cNvSpPr/>
      </dsp:nvSpPr>
      <dsp:spPr>
        <a:xfrm>
          <a:off x="0" y="1107633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DL underperformed:</a:t>
          </a:r>
        </a:p>
      </dsp:txBody>
      <dsp:txXfrm>
        <a:off x="0" y="1107633"/>
        <a:ext cx="5175384" cy="1106957"/>
      </dsp:txXfrm>
    </dsp:sp>
    <dsp:sp modelId="{79CC5D4B-5D09-4936-8EA6-A91DC884EB67}">
      <dsp:nvSpPr>
        <dsp:cNvPr id="0" name=""/>
        <dsp:cNvSpPr/>
      </dsp:nvSpPr>
      <dsp:spPr>
        <a:xfrm>
          <a:off x="0" y="2214591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3DD79-0B0F-4FE1-8D47-F1CC8E107E6C}">
      <dsp:nvSpPr>
        <dsp:cNvPr id="0" name=""/>
        <dsp:cNvSpPr/>
      </dsp:nvSpPr>
      <dsp:spPr>
        <a:xfrm>
          <a:off x="0" y="2214591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Small data</a:t>
          </a:r>
        </a:p>
      </dsp:txBody>
      <dsp:txXfrm>
        <a:off x="0" y="2214591"/>
        <a:ext cx="5175384" cy="1106957"/>
      </dsp:txXfrm>
    </dsp:sp>
    <dsp:sp modelId="{5F5DCE70-1D14-40AA-9CDB-12B3F2472EBB}">
      <dsp:nvSpPr>
        <dsp:cNvPr id="0" name=""/>
        <dsp:cNvSpPr/>
      </dsp:nvSpPr>
      <dsp:spPr>
        <a:xfrm>
          <a:off x="0" y="3321549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F8EC7-0615-42A2-AD8F-00699D15D6E4}">
      <dsp:nvSpPr>
        <dsp:cNvPr id="0" name=""/>
        <dsp:cNvSpPr/>
      </dsp:nvSpPr>
      <dsp:spPr>
        <a:xfrm>
          <a:off x="0" y="3321549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No LR decay or tuning</a:t>
          </a:r>
        </a:p>
      </dsp:txBody>
      <dsp:txXfrm>
        <a:off x="0" y="3321549"/>
        <a:ext cx="5175384" cy="1106957"/>
      </dsp:txXfrm>
    </dsp:sp>
    <dsp:sp modelId="{1CE6F446-A245-40F6-981F-708D94BE4A81}">
      <dsp:nvSpPr>
        <dsp:cNvPr id="0" name=""/>
        <dsp:cNvSpPr/>
      </dsp:nvSpPr>
      <dsp:spPr>
        <a:xfrm>
          <a:off x="0" y="4428507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D502F-953B-4315-A4FC-3027F15ABCF4}">
      <dsp:nvSpPr>
        <dsp:cNvPr id="0" name=""/>
        <dsp:cNvSpPr/>
      </dsp:nvSpPr>
      <dsp:spPr>
        <a:xfrm>
          <a:off x="0" y="4428507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Need for more data &amp; advanced DL techniques</a:t>
          </a:r>
        </a:p>
      </dsp:txBody>
      <dsp:txXfrm>
        <a:off x="0" y="4428507"/>
        <a:ext cx="5175384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IE" sz="5400"/>
              <a:t>Smart Fraud Detection System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3E42A6-AD8C-0146-E408-62416ECE0B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123842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E" sz="4000"/>
              <a:t>Conclusion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E534D3-EFC9-F145-E9ED-3E3DC7638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778380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en-IE" sz="350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C89D7B-8D44-455A-C1D8-80A818680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864450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0" y="429030"/>
            <a:ext cx="2125980" cy="5457589"/>
          </a:xfrm>
        </p:spPr>
        <p:txBody>
          <a:bodyPr anchor="ctr">
            <a:normAutofit/>
          </a:bodyPr>
          <a:lstStyle/>
          <a:p>
            <a:r>
              <a:rPr lang="en-IE" sz="3500"/>
              <a:t>Problem Statement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1490" y="6112341"/>
            <a:ext cx="81267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27048" y="5040414"/>
            <a:ext cx="54864" cy="2125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72FDE5-6C80-0AEA-8D8D-34C9AD2ED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954183"/>
              </p:ext>
            </p:extLst>
          </p:nvPr>
        </p:nvGraphicFramePr>
        <p:xfrm>
          <a:off x="3031236" y="429030"/>
          <a:ext cx="558927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Dataset &amp; Preprocessing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230FC74-C394-DDF9-3328-D81E021AF6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709375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084243" y="1789005"/>
            <a:ext cx="5413238" cy="324475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725" y="675564"/>
            <a:ext cx="2707375" cy="5204085"/>
          </a:xfrm>
        </p:spPr>
        <p:txBody>
          <a:bodyPr>
            <a:normAutofit/>
          </a:bodyPr>
          <a:lstStyle/>
          <a:p>
            <a:r>
              <a:rPr lang="en-IE" sz="4100"/>
              <a:t>Exploratory Data Analysis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A34C22-F5B6-FE66-4F68-14E719641F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238513"/>
              </p:ext>
            </p:extLst>
          </p:nvPr>
        </p:nvGraphicFramePr>
        <p:xfrm>
          <a:off x="3582547" y="819369"/>
          <a:ext cx="4941945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FFFFFF"/>
                </a:solidFill>
              </a:rPr>
              <a:t>Methodology &amp; Workflow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212F51-4DD7-5DB8-01FA-37C73AEF65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749699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E" sz="4700"/>
              <a:t>Model Training &amp; Tuning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5819E5-E55A-762F-153E-005FBB7FB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58896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E" sz="4300"/>
              <a:t>Model Evaluation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AD9905-959F-B005-EAB7-4248AFBE60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347796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E" sz="4700"/>
              <a:t>Error Analysis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6FBE80-E61A-3987-9205-CCEF50CE9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991636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282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Smart Fraud Detection System</vt:lpstr>
      <vt:lpstr>Introduction</vt:lpstr>
      <vt:lpstr>Problem Statement</vt:lpstr>
      <vt:lpstr>Dataset &amp; Preprocessing</vt:lpstr>
      <vt:lpstr>Exploratory Data Analysis</vt:lpstr>
      <vt:lpstr>Methodology &amp; Workflow</vt:lpstr>
      <vt:lpstr>Model Training &amp; Tuning</vt:lpstr>
      <vt:lpstr>Model Evaluation</vt:lpstr>
      <vt:lpstr>Error Analysis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Shayshank Rathore</cp:lastModifiedBy>
  <cp:revision>2</cp:revision>
  <dcterms:created xsi:type="dcterms:W3CDTF">2013-01-27T09:14:16Z</dcterms:created>
  <dcterms:modified xsi:type="dcterms:W3CDTF">2025-04-19T19:16:05Z</dcterms:modified>
  <cp:category/>
</cp:coreProperties>
</file>