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4.wmf" ContentType="image/x-wmf"/>
  <Override PartName="/ppt/media/image5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40392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40392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40392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40392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40392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2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2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2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480" cy="56966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745440" y="1911240"/>
            <a:ext cx="2561400" cy="18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2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Global Terrorism Database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By Shalin Singh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KNN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Classify terrorist group based on Harmed/Killed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Choose optimal K value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Feed in different subsets of sliced column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Issues Faced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37240" y="1231920"/>
            <a:ext cx="4791600" cy="37969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5176080" y="1221840"/>
            <a:ext cx="4699080" cy="380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11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74600" y="1323360"/>
            <a:ext cx="3025440" cy="379692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200400" y="1323360"/>
            <a:ext cx="3435840" cy="381204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6597000" y="1323360"/>
            <a:ext cx="3229560" cy="381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Named Entity Recognition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Extracting overlooked data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Novelties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How this can be used in future GT event databases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319320" y="1188720"/>
            <a:ext cx="5075280" cy="393156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5486400" y="1188720"/>
            <a:ext cx="4409640" cy="23770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5486400" y="3657600"/>
            <a:ext cx="4388760" cy="149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11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74320" y="1231920"/>
            <a:ext cx="4937400" cy="379692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5396040" y="1226880"/>
            <a:ext cx="4479120" cy="380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Knowledge Graph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Visualize common relationships between words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Extract entities from sentences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Use knowledge graphs to model specific patterns in terrorist attack notes summary.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Issues/Failures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83400" y="1280160"/>
            <a:ext cx="4462560" cy="384012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4970880" y="1280160"/>
            <a:ext cx="472140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Results</a:t>
            </a:r>
            <a:endParaRPr b="0" lang="en-US" sz="311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82880" y="1371600"/>
            <a:ext cx="3200040" cy="384012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3474720" y="1371600"/>
            <a:ext cx="3108600" cy="384012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3"/>
          <a:stretch/>
        </p:blipFill>
        <p:spPr>
          <a:xfrm>
            <a:off x="6675120" y="1371600"/>
            <a:ext cx="318852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Further Investigate language data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Extend Decision Tree to Random Forests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Used named entity recognition for identifying political motivation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Find a continuous data set to test the accuracy of the classifiers provided.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About the data set 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Global terrorism database (GTD)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Terrorist attacks that have happened since 1970-2017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sources PGIS and Hewitt Project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Making data collection consistent across all platforms.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set can be found on Kaggle (Search GTD)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243960" y="1936440"/>
            <a:ext cx="3599640" cy="1799640"/>
          </a:xfrm>
          <a:prstGeom prst="rect">
            <a:avLst/>
          </a:prstGeom>
          <a:effectLst>
            <a:outerShdw dir="2700000" dist="152225">
              <a:srgbClr val="868686"/>
            </a:outerShdw>
          </a:effectLst>
        </p:spPr>
        <p:txBody>
          <a:bodyPr lIns="90000" rIns="90000" tIns="46800" bIns="46800" anchor="ctr">
            <a:prstTxWarp prst="textSlantUp">
              <a:avLst>
                <a:gd name="adj" fmla="val 55556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Black"/>
                <a:ea typeface="MS Gothic"/>
              </a:rPr>
              <a:t>THANK YOU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Algorithms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Decision Tree (Suicide Classification)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 Means Clustering (Severity Grouping)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KNN (Terrorist Group Determination)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Named Entity Recognition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Knowledge Graph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Decision Tree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Create a tree that shows attributes that lead to suicide.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Issues/Troubleshooting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Final Result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82680" y="1188720"/>
            <a:ext cx="4580640" cy="40230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 rot="4800">
            <a:off x="5095080" y="3568680"/>
            <a:ext cx="4595400" cy="15476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5120640" y="1188720"/>
            <a:ext cx="4571640" cy="227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Result</a:t>
            </a:r>
            <a:endParaRPr b="0" lang="en-US" sz="311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005840" y="1097280"/>
            <a:ext cx="8046360" cy="420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K Means Clustering</a:t>
            </a:r>
            <a:endParaRPr b="0" lang="en-US" sz="311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Group attacks based on severity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Use property value and wounded/harmed as column attributes.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Data Processing Involved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Issues Faced/ How I failed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Final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110" spc="-1" strike="noStrike">
                <a:solidFill>
                  <a:srgbClr val="ffffff"/>
                </a:solidFill>
                <a:latin typeface="Arial"/>
              </a:rPr>
              <a:t>Processing</a:t>
            </a:r>
            <a:endParaRPr b="0" lang="en-US" sz="311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82880" y="1188720"/>
            <a:ext cx="4663080" cy="374868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4937760" y="1188720"/>
            <a:ext cx="4944600" cy="374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160" spc="-1" strike="noStrike">
                <a:solidFill>
                  <a:srgbClr val="ffffff"/>
                </a:solidFill>
                <a:latin typeface="Arial"/>
              </a:rPr>
              <a:t>Result</a:t>
            </a:r>
            <a:endParaRPr b="0" lang="en-US" sz="316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187000" y="1371600"/>
            <a:ext cx="5219280" cy="379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2021-11-28T18:13:36Z</dcterms:created>
  <dc:creator/>
  <dc:description/>
  <dc:language>en-US</dc:language>
  <cp:lastModifiedBy/>
  <dcterms:modified xsi:type="dcterms:W3CDTF">2021-11-28T21:49:05Z</dcterms:modified>
  <cp:revision>5</cp:revision>
  <dc:subject/>
  <dc:title/>
</cp:coreProperties>
</file>