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0.png" ContentType="image/png"/>
  <Override PartName="/ppt/media/image5.png" ContentType="image/png"/>
  <Override PartName="/ppt/media/image4.jpeg" ContentType="image/jpeg"/>
  <Override PartName="/ppt/media/image2.png" ContentType="image/png"/>
  <Override PartName="/ppt/media/image25.png" ContentType="image/png"/>
  <Override PartName="/ppt/media/image11.png" ContentType="image/png"/>
  <Override PartName="/ppt/media/image6.png" ContentType="image/png"/>
  <Override PartName="/ppt/media/image3.emf" ContentType="image/x-emf"/>
  <Override PartName="/ppt/media/image26.png" ContentType="image/png"/>
  <Override PartName="/ppt/media/image1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.png" ContentType="image/png"/>
  <Override PartName="/ppt/media/image24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662C1DD-6BFA-4292-B5B6-85A5E8CEA57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 fontScale="73000"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CB6C207-37FC-433A-BB05-FE671CA2DAE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1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1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D437674-9441-404E-A662-9EBF6B4F284C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800ADA5-B273-4BA4-B9B9-7E33E664278D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5697000"/>
          </a:xfrm>
          <a:prstGeom prst="rect">
            <a:avLst/>
          </a:prstGeom>
          <a:ln>
            <a:noFill/>
          </a:ln>
        </p:spPr>
      </p:pic>
      <p:sp>
        <p:nvSpPr>
          <p:cNvPr id="131" name="TextShape 4"/>
          <p:cNvSpPr txBox="1"/>
          <p:nvPr/>
        </p:nvSpPr>
        <p:spPr>
          <a:xfrm>
            <a:off x="3745440" y="1911240"/>
            <a:ext cx="2561760" cy="185364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PlaceHolder 5"/>
          <p:cNvSpPr>
            <a:spLocks noGrp="1"/>
          </p:cNvSpPr>
          <p:nvPr>
            <p:ph type="title"/>
          </p:nvPr>
        </p:nvSpPr>
        <p:spPr>
          <a:xfrm>
            <a:off x="504000" y="225720"/>
            <a:ext cx="403956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6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186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592"/>
              </a:spcAft>
            </a:pPr>
            <a:r>
              <a:rPr b="0" lang="en-US" sz="135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135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473"/>
              </a:spcAft>
            </a:pPr>
            <a:r>
              <a:rPr b="0" lang="en-US" sz="101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01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354"/>
              </a:spcAft>
            </a:pPr>
            <a:r>
              <a:rPr b="0" lang="en-US" sz="76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76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235"/>
              </a:spcAft>
            </a:pPr>
            <a:r>
              <a:rPr b="0" lang="en-US" sz="57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57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119"/>
              </a:spcAft>
            </a:pPr>
            <a:r>
              <a:rPr b="0" lang="en-US" sz="43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43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116"/>
              </a:spcAft>
            </a:pPr>
            <a:r>
              <a:rPr b="0" lang="en-US" sz="32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32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119"/>
              </a:spcAft>
            </a:pPr>
            <a:r>
              <a:rPr b="0" lang="en-US" sz="24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24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289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dt"/>
          </p:nvPr>
        </p:nvSpPr>
        <p:spPr>
          <a:xfrm>
            <a:off x="180000" y="5164920"/>
            <a:ext cx="2348280" cy="3909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sldNum"/>
          </p:nvPr>
        </p:nvSpPr>
        <p:spPr>
          <a:xfrm>
            <a:off x="7587360" y="5164920"/>
            <a:ext cx="2348280" cy="3909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F11022C-5FA6-423F-9552-EFD3EDFB040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04000" y="142920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Global Terrorism Research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504000" y="2592000"/>
            <a:ext cx="9071640" cy="28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Shalin Singh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KNN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Classify terrorist group based on Harmed/Killed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Choose optimal K value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Feed in different subsets of sliced column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Data Processing Involved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Issues Faced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Processing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237240" y="1231920"/>
            <a:ext cx="4791960" cy="379728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5176080" y="1221840"/>
            <a:ext cx="4699440" cy="380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174600" y="1323360"/>
            <a:ext cx="3025800" cy="3797280"/>
          </a:xfrm>
          <a:prstGeom prst="rect">
            <a:avLst/>
          </a:prstGeom>
          <a:ln>
            <a:noFill/>
          </a:ln>
        </p:spPr>
      </p:pic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3200400" y="1323360"/>
            <a:ext cx="3436200" cy="3812400"/>
          </a:xfrm>
          <a:prstGeom prst="rect">
            <a:avLst/>
          </a:prstGeom>
          <a:ln>
            <a:noFill/>
          </a:ln>
        </p:spPr>
      </p:pic>
      <p:pic>
        <p:nvPicPr>
          <p:cNvPr id="240" name="" descr=""/>
          <p:cNvPicPr/>
          <p:nvPr/>
        </p:nvPicPr>
        <p:blipFill>
          <a:blip r:embed="rId3"/>
          <a:stretch/>
        </p:blipFill>
        <p:spPr>
          <a:xfrm>
            <a:off x="6597000" y="1323360"/>
            <a:ext cx="3229920" cy="381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Named Entity Recognition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Data processing Involved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Extracting overlooked data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Novelties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How this can be used in future GT event databases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Processing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319320" y="1188720"/>
            <a:ext cx="5075640" cy="3931920"/>
          </a:xfrm>
          <a:prstGeom prst="rect">
            <a:avLst/>
          </a:prstGeom>
          <a:ln>
            <a:noFill/>
          </a:ln>
        </p:spPr>
      </p:pic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5486400" y="1188720"/>
            <a:ext cx="4410000" cy="2377440"/>
          </a:xfrm>
          <a:prstGeom prst="rect">
            <a:avLst/>
          </a:prstGeom>
          <a:ln>
            <a:noFill/>
          </a:ln>
        </p:spPr>
      </p:pic>
      <p:pic>
        <p:nvPicPr>
          <p:cNvPr id="246" name="" descr=""/>
          <p:cNvPicPr/>
          <p:nvPr/>
        </p:nvPicPr>
        <p:blipFill>
          <a:blip r:embed="rId3"/>
          <a:stretch/>
        </p:blipFill>
        <p:spPr>
          <a:xfrm>
            <a:off x="5486400" y="3657600"/>
            <a:ext cx="4389120" cy="149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274320" y="1231920"/>
            <a:ext cx="4937760" cy="3797280"/>
          </a:xfrm>
          <a:prstGeom prst="rect">
            <a:avLst/>
          </a:prstGeom>
          <a:ln>
            <a:noFill/>
          </a:ln>
        </p:spPr>
      </p:pic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5396040" y="1226880"/>
            <a:ext cx="4479480" cy="380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Knowledge Graph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Visualize common relationships between words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Extract entities from sentences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Use knowledge graphs to model specific patterns in terrorist attack notes summary.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Data processing Involved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Issues/Failures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Processing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383400" y="1280160"/>
            <a:ext cx="4462920" cy="384048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4970880" y="1280160"/>
            <a:ext cx="4721760" cy="384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182880" y="1371600"/>
            <a:ext cx="3200400" cy="384048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3474720" y="1371600"/>
            <a:ext cx="3108960" cy="3840480"/>
          </a:xfrm>
          <a:prstGeom prst="rect">
            <a:avLst/>
          </a:prstGeom>
          <a:ln>
            <a:noFill/>
          </a:ln>
        </p:spPr>
      </p:pic>
      <p:pic>
        <p:nvPicPr>
          <p:cNvPr id="258" name="" descr=""/>
          <p:cNvPicPr/>
          <p:nvPr/>
        </p:nvPicPr>
        <p:blipFill>
          <a:blip r:embed="rId3"/>
          <a:stretch/>
        </p:blipFill>
        <p:spPr>
          <a:xfrm>
            <a:off x="6675120" y="1371600"/>
            <a:ext cx="3188880" cy="384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About the data set 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Global terrorism database (GTD)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Terrorist attacks that have happened since 1970-2017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Data sources PGIS and Hewitt Project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Making data collection consistent across all platforms.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Data set can be found on Kaggle (Search GTD)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Algorithms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Decision Tree (Suicide Classification)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K Means Clustering (Severity Grouping)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KNN (Terrorist Group Determination)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Named Entity Recognition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Knowledge Graph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Decision Tree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Create a tree that shows attributes that lead to suicide.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Data Processing Involved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Issues/Troubleshooting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Final Result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Processing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382680" y="1188720"/>
            <a:ext cx="4581000" cy="402336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 rot="4800">
            <a:off x="5095440" y="3569040"/>
            <a:ext cx="4595760" cy="154800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3"/>
          <a:stretch/>
        </p:blipFill>
        <p:spPr>
          <a:xfrm>
            <a:off x="5120640" y="1188720"/>
            <a:ext cx="4572000" cy="227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Result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1005840" y="1097280"/>
            <a:ext cx="8046720" cy="420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K Means Clustering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Group attacks based on severity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Use property value and wounded/harmed as column attributes.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Data Processing Involved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Issues Faced/ How I failed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Final Result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Processing</a:t>
            </a:r>
            <a:endParaRPr b="0" lang="en-US" sz="311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182880" y="1188720"/>
            <a:ext cx="4663440" cy="3749040"/>
          </a:xfrm>
          <a:prstGeom prst="rect">
            <a:avLst/>
          </a:prstGeom>
          <a:ln>
            <a:noFill/>
          </a:ln>
        </p:spPr>
      </p:pic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4937760" y="1188720"/>
            <a:ext cx="4944960" cy="374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160" spc="-1" strike="noStrike">
                <a:solidFill>
                  <a:srgbClr val="ffffff"/>
                </a:solidFill>
                <a:latin typeface="Arial"/>
              </a:rPr>
              <a:t>Result</a:t>
            </a:r>
            <a:endParaRPr b="0" lang="en-US" sz="316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2187000" y="1371600"/>
            <a:ext cx="5219640" cy="379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2021-11-28T18:13:36Z</dcterms:created>
  <dc:creator/>
  <dc:description/>
  <dc:language>en-US</dc:language>
  <cp:lastModifiedBy/>
  <dcterms:modified xsi:type="dcterms:W3CDTF">2021-11-28T18:17:31Z</dcterms:modified>
  <cp:revision>2</cp:revision>
  <dc:subject/>
  <dc:title/>
</cp:coreProperties>
</file>