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87AF8CC-0956-49F3-AF70-30966D17C0A3}" type="datetimeFigureOut">
              <a:rPr lang="he-IL" smtClean="0"/>
              <a:t>ו'/אייר/תש"פ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ECC72A9-02DF-4D5A-999A-5B2E660BD0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86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5E06-99A5-4861-A2BC-3E682D88673E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8F9-0F76-45C9-8614-530933C2E395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CD2-F757-418F-B7C0-751F7B71AEBD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446-0E9E-49DD-8948-63ED9B94BC68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5A77-7653-420D-9008-E923585A91BE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73D-3797-4EDF-9A37-9EA3970FA0D4}" type="datetime1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ED05-DB3B-4B03-BB3A-62A89747A997}" type="datetime1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9B5-DFCF-4FEE-A5F1-3C749D9559AD}" type="datetime1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3F2E-61D5-423B-AA02-7D667ECE377E}" type="datetime1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CD-3737-4268-B39A-A9F892E91F24}" type="datetime1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086-1749-4A38-9103-51C744BD3F89}" type="datetime1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69D1-D661-49CB-A385-9F7F262E609D}" type="datetime1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תרגיל אלגברת יחסים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מה מחזירה השאילתה הבאה?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7696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השאילתה מוצאת את שמות הסופרים שכל ספר שהם כתבו הושאל ע״י כל הקוראים.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A543C7-4202-814B-8663-3495B64AF876}"/>
                  </a:ext>
                </a:extLst>
              </p:cNvPr>
              <p:cNvSpPr/>
              <p:nvPr/>
            </p:nvSpPr>
            <p:spPr>
              <a:xfrm>
                <a:off x="1219200" y="1066800"/>
                <a:ext cx="6401496" cy="18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𝑖𝑠𝑏𝑛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𝐵𝑜𝑟𝑟𝑜𝑤𝑠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𝑅𝑒𝑎𝑑𝑒𝑟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𝑖𝑠𝑏𝑛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𝐵𝑜𝑜𝑘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3←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𝑎𝑢𝑡h𝑜𝑟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⊳⊲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𝑎𝑢𝑡h𝑜𝑟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𝐵𝑜𝑜𝑘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A543C7-4202-814B-8663-3495B64AF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66800"/>
                <a:ext cx="6401496" cy="1834798"/>
              </a:xfrm>
              <a:prstGeom prst="rect">
                <a:avLst/>
              </a:prstGeom>
              <a:blipFill>
                <a:blip r:embed="rId2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3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מה מחזירה השאילתה הבאה?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03897"/>
              </p:ext>
            </p:extLst>
          </p:nvPr>
        </p:nvGraphicFramePr>
        <p:xfrm>
          <a:off x="-31750" y="1752600"/>
          <a:ext cx="94615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682800" imgH="482400" progId="Equation.3">
                  <p:embed/>
                </p:oleObj>
              </mc:Choice>
              <mc:Fallback>
                <p:oleObj name="Equation" r:id="rId3" imgW="36828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1750" y="1752600"/>
                        <a:ext cx="9461500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343400"/>
            <a:ext cx="7696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השאילתה מוצאת את שמות ומספרי הספרים שמופיעים בכמות עותקים מינימלית בספריה.</a:t>
            </a:r>
          </a:p>
        </p:txBody>
      </p:sp>
    </p:spTree>
    <p:extLst>
      <p:ext uri="{BB962C8B-B14F-4D97-AF65-F5344CB8AC3E}">
        <p14:creationId xmlns:p14="http://schemas.microsoft.com/office/powerpoint/2010/main" val="37598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נתון מסד הנתונים הבא:</a:t>
            </a:r>
          </a:p>
          <a:p>
            <a:r>
              <a:rPr lang="en-US" dirty="0"/>
              <a:t>Book(</a:t>
            </a:r>
            <a:r>
              <a:rPr lang="en-US" u="sng" dirty="0" err="1"/>
              <a:t>isbn</a:t>
            </a:r>
            <a:r>
              <a:rPr lang="en-US" dirty="0"/>
              <a:t>, name, author, amount)</a:t>
            </a:r>
          </a:p>
          <a:p>
            <a:r>
              <a:rPr lang="en-US" dirty="0"/>
              <a:t>Reader(</a:t>
            </a:r>
            <a:r>
              <a:rPr lang="en-US" u="sng" dirty="0"/>
              <a:t>id</a:t>
            </a:r>
            <a:r>
              <a:rPr lang="en-US" dirty="0"/>
              <a:t>, name)</a:t>
            </a:r>
          </a:p>
          <a:p>
            <a:r>
              <a:rPr lang="en-US" dirty="0"/>
              <a:t>Borrows(</a:t>
            </a:r>
            <a:r>
              <a:rPr lang="en-US" u="sng" dirty="0" err="1"/>
              <a:t>isbn</a:t>
            </a:r>
            <a:r>
              <a:rPr lang="en-US" dirty="0"/>
              <a:t>, </a:t>
            </a:r>
            <a:r>
              <a:rPr lang="en-US" u="sng" dirty="0"/>
              <a:t>id</a:t>
            </a:r>
            <a:r>
              <a:rPr lang="en-US" dirty="0"/>
              <a:t>, returned)</a:t>
            </a:r>
          </a:p>
          <a:p>
            <a:pPr algn="r" rtl="1"/>
            <a:r>
              <a:rPr lang="he-IL" dirty="0"/>
              <a:t>הטבלה </a:t>
            </a:r>
            <a:r>
              <a:rPr lang="en-US" dirty="0"/>
              <a:t>Book</a:t>
            </a:r>
            <a:r>
              <a:rPr lang="he-IL" dirty="0"/>
              <a:t> מתארת נתונים על ספרים הנמצאים בספריה לכל ספר ישנו מספר סידורי יחודי, שם, שם הסופר וכן כמות עותקים מאותו ספר בספריה.</a:t>
            </a:r>
          </a:p>
          <a:p>
            <a:pPr algn="r" rtl="1"/>
            <a:r>
              <a:rPr lang="he-IL" dirty="0"/>
              <a:t>הטבלה </a:t>
            </a:r>
            <a:r>
              <a:rPr lang="en-US" dirty="0"/>
              <a:t>Reader</a:t>
            </a:r>
            <a:r>
              <a:rPr lang="he-IL" dirty="0"/>
              <a:t> שומרת נתונים על מנויי הספריה.</a:t>
            </a:r>
          </a:p>
          <a:p>
            <a:pPr algn="r" rtl="1"/>
            <a:r>
              <a:rPr lang="he-IL" dirty="0"/>
              <a:t>הטבלה </a:t>
            </a:r>
            <a:r>
              <a:rPr lang="en-US" dirty="0"/>
              <a:t>Borrows</a:t>
            </a:r>
            <a:r>
              <a:rPr lang="he-IL" dirty="0"/>
              <a:t> שומרת נתונים על השאלות הספרים, העמודה </a:t>
            </a:r>
            <a:r>
              <a:rPr lang="en-US" dirty="0"/>
              <a:t>returned</a:t>
            </a:r>
            <a:r>
              <a:rPr lang="he-IL" dirty="0"/>
              <a:t> שווה ל-</a:t>
            </a:r>
            <a:r>
              <a:rPr lang="en-US" dirty="0"/>
              <a:t>true</a:t>
            </a:r>
            <a:r>
              <a:rPr lang="he-IL" dirty="0"/>
              <a:t> אם הספר הוחזר.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את שמות הספרים שיש מהם עותק אחד בלבד בספריה: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3052"/>
              </p:ext>
            </p:extLst>
          </p:nvPr>
        </p:nvGraphicFramePr>
        <p:xfrm>
          <a:off x="1676400" y="2209800"/>
          <a:ext cx="628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396800" imgH="228600" progId="Equation.3">
                  <p:embed/>
                </p:oleObj>
              </mc:Choice>
              <mc:Fallback>
                <p:oleObj name="Equation" r:id="rId3" imgW="1396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209800"/>
                        <a:ext cx="62865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6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את שמות הקוראים שיש ברשותם לפחות ספר אחד שעדיין לא הוחזר.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7376"/>
              </p:ext>
            </p:extLst>
          </p:nvPr>
        </p:nvGraphicFramePr>
        <p:xfrm>
          <a:off x="304800" y="2133600"/>
          <a:ext cx="8382000" cy="79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2539800" imgH="241200" progId="Equation.3">
                  <p:embed/>
                </p:oleObj>
              </mc:Choice>
              <mc:Fallback>
                <p:oleObj name="Equation" r:id="rId3" imgW="2539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133600"/>
                        <a:ext cx="8382000" cy="79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3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את שמות הסופרים שכתבו ספר אחד בלבד.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03960"/>
              </p:ext>
            </p:extLst>
          </p:nvPr>
        </p:nvGraphicFramePr>
        <p:xfrm>
          <a:off x="152400" y="2057400"/>
          <a:ext cx="8739188" cy="84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403440" imgH="330120" progId="Equation.3">
                  <p:embed/>
                </p:oleObj>
              </mc:Choice>
              <mc:Fallback>
                <p:oleObj name="Equation" r:id="rId3" imgW="340344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8739188" cy="848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5682"/>
              </p:ext>
            </p:extLst>
          </p:nvPr>
        </p:nvGraphicFramePr>
        <p:xfrm>
          <a:off x="3124200" y="3581400"/>
          <a:ext cx="28368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8368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מה מבצעת השאילתה הבאה?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408812"/>
              </p:ext>
            </p:extLst>
          </p:nvPr>
        </p:nvGraphicFramePr>
        <p:xfrm>
          <a:off x="152400" y="1447800"/>
          <a:ext cx="8831263" cy="566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3568680" imgH="228600" progId="Equation.3">
                  <p:embed/>
                </p:oleObj>
              </mc:Choice>
              <mc:Fallback>
                <p:oleObj name="Equation" r:id="rId3" imgW="3568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447800"/>
                        <a:ext cx="8831263" cy="566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2590800"/>
            <a:ext cx="7696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השאילתה מוצאת את שמות הקוראים שהשאילו את הספר "1984"</a:t>
            </a:r>
          </a:p>
        </p:txBody>
      </p:sp>
    </p:spTree>
    <p:extLst>
      <p:ext uri="{BB962C8B-B14F-4D97-AF65-F5344CB8AC3E}">
        <p14:creationId xmlns:p14="http://schemas.microsoft.com/office/powerpoint/2010/main" val="24820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מה מבצעת השאילתה הבאה?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10704"/>
              </p:ext>
            </p:extLst>
          </p:nvPr>
        </p:nvGraphicFramePr>
        <p:xfrm>
          <a:off x="211138" y="1536700"/>
          <a:ext cx="892492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3606480" imgH="799920" progId="Equation.3">
                  <p:embed/>
                </p:oleObj>
              </mc:Choice>
              <mc:Fallback>
                <p:oleObj name="Equation" r:id="rId3" imgW="360648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1536700"/>
                        <a:ext cx="8924925" cy="198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343400"/>
            <a:ext cx="7696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השאילתה מוצאת את שמות הספרים והסופרים שהושאלו בדיוק פעם אחת .</a:t>
            </a:r>
          </a:p>
        </p:txBody>
      </p:sp>
    </p:spTree>
    <p:extLst>
      <p:ext uri="{BB962C8B-B14F-4D97-AF65-F5344CB8AC3E}">
        <p14:creationId xmlns:p14="http://schemas.microsoft.com/office/powerpoint/2010/main" val="32077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את שמות הספרים שכל הקוראים השאילו אותם.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39147"/>
              </p:ext>
            </p:extLst>
          </p:nvPr>
        </p:nvGraphicFramePr>
        <p:xfrm>
          <a:off x="1585913" y="1893888"/>
          <a:ext cx="587057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286000" imgH="457200" progId="Equation.3">
                  <p:embed/>
                </p:oleObj>
              </mc:Choice>
              <mc:Fallback>
                <p:oleObj name="Equation" r:id="rId3" imgW="2286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13" y="1893888"/>
                        <a:ext cx="5870575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0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523999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את שמות הקוראים שהשאילו כל ספר קיים בספריה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65915"/>
              </p:ext>
            </p:extLst>
          </p:nvPr>
        </p:nvGraphicFramePr>
        <p:xfrm>
          <a:off x="1666875" y="1893888"/>
          <a:ext cx="57086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222280" imgH="457200" progId="Equation.3">
                  <p:embed/>
                </p:oleObj>
              </mc:Choice>
              <mc:Fallback>
                <p:oleObj name="Equation" r:id="rId3" imgW="22222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875" y="1893888"/>
                        <a:ext cx="5708650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9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253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תרגיל אלגברת יחסים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ישויות קשרים</dc:title>
  <dc:creator>Shay</dc:creator>
  <cp:lastModifiedBy>shay tavor</cp:lastModifiedBy>
  <cp:revision>82</cp:revision>
  <dcterms:created xsi:type="dcterms:W3CDTF">2006-08-16T00:00:00Z</dcterms:created>
  <dcterms:modified xsi:type="dcterms:W3CDTF">2020-04-29T22:11:05Z</dcterms:modified>
</cp:coreProperties>
</file>