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>
      <p:cViewPr varScale="1">
        <p:scale>
          <a:sx n="94" d="100"/>
          <a:sy n="94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9A3EB2C-4405-4C0D-9C48-70781829A507}" type="datetimeFigureOut">
              <a:rPr lang="he-IL" smtClean="0"/>
              <a:pPr/>
              <a:t>כ"ז/אב/תש"ף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9C3EDC9-EEE7-4780-ABB6-D10D2B9D4BC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5063-87A8-4D91-992B-277C446CB1DE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C0DD-937F-4F95-AD8E-3F9F8936D7FC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DF4A-970E-460B-8ABC-B1759033CED3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BB0-6E91-405B-8EDC-F4CF9CE8937A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112-F905-4E78-A433-8DF729C5F010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7B6-4C0D-4650-BC7B-B7E4F2D8E06A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F6F0-95CD-4BA9-8F3C-97BBFB12671E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A436-33CC-4833-85C3-5A81778DC9AB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DCB-1E7A-4763-ABF9-77D6937088E4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897-80D6-4DCD-8C37-0A606CDDD745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CF24-0AA9-42EC-9440-D6AEA4DD5E11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C0A9-D09D-42DD-94BD-9DFD7368ED0C}" type="datetime1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תרגיל באלגברה ותחשיב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מספרי החדרים שכל האירועים שמתקיימים בהם מכילים כמות אנשים שווה בדיוק לקיבולת החדר.</a:t>
            </a:r>
          </a:p>
          <a:p>
            <a:pPr algn="r" rtl="1"/>
            <a:r>
              <a:rPr lang="he-IL" dirty="0"/>
              <a:t>אלגברה: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3286" y="3048000"/>
          <a:ext cx="8980714" cy="177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3606480" imgH="711000" progId="Equation.3">
                  <p:embed/>
                </p:oleObj>
              </mc:Choice>
              <mc:Fallback>
                <p:oleObj name="Equation" r:id="rId3" imgW="36064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86" y="3048000"/>
                        <a:ext cx="8980714" cy="1770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תחשיב לפי שורות: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תחשיב לפי תכונות: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990600"/>
          <a:ext cx="8763000" cy="205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984400" imgH="698400" progId="Equation.3">
                  <p:embed/>
                </p:oleObj>
              </mc:Choice>
              <mc:Fallback>
                <p:oleObj name="Equation" r:id="rId3" imgW="298440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763000" cy="2050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" y="3962400"/>
          <a:ext cx="8991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3759120" imgH="939600" progId="Equation.3">
                  <p:embed/>
                </p:oleObj>
              </mc:Choice>
              <mc:Fallback>
                <p:oleObj name="Equation" r:id="rId5" imgW="375912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62400"/>
                        <a:ext cx="89916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נתון מסד הנתונים הבא:</a:t>
            </a:r>
          </a:p>
          <a:p>
            <a:pPr algn="l">
              <a:buNone/>
            </a:pPr>
            <a:r>
              <a:rPr lang="en-US" dirty="0"/>
              <a:t>Room(</a:t>
            </a:r>
            <a:r>
              <a:rPr lang="en-US" u="sng" dirty="0" err="1"/>
              <a:t>rno</a:t>
            </a:r>
            <a:r>
              <a:rPr lang="en-US" dirty="0"/>
              <a:t>, function, capacity)</a:t>
            </a:r>
          </a:p>
          <a:p>
            <a:pPr algn="l">
              <a:buNone/>
            </a:pPr>
            <a:r>
              <a:rPr lang="en-US" dirty="0"/>
              <a:t>Event(</a:t>
            </a:r>
            <a:r>
              <a:rPr lang="en-US" u="sng" dirty="0" err="1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day, audience)</a:t>
            </a:r>
          </a:p>
          <a:p>
            <a:pPr algn="l">
              <a:buNone/>
            </a:pPr>
            <a:r>
              <a:rPr lang="en-US" dirty="0"/>
              <a:t>Schedule(</a:t>
            </a:r>
            <a:r>
              <a:rPr lang="en-US" u="sng" dirty="0"/>
              <a:t>day</a:t>
            </a:r>
            <a:r>
              <a:rPr lang="en-US" dirty="0"/>
              <a:t>, </a:t>
            </a:r>
            <a:r>
              <a:rPr lang="en-US" u="sng" dirty="0" err="1"/>
              <a:t>rno</a:t>
            </a:r>
            <a:r>
              <a:rPr lang="en-US" dirty="0"/>
              <a:t>, </a:t>
            </a:r>
            <a:r>
              <a:rPr lang="en-US" u="sng" dirty="0" err="1"/>
              <a:t>eid</a:t>
            </a:r>
            <a:r>
              <a:rPr lang="en-US" dirty="0"/>
              <a:t>)</a:t>
            </a:r>
          </a:p>
          <a:p>
            <a:pPr algn="r" rtl="1"/>
            <a:r>
              <a:rPr lang="he-IL" dirty="0"/>
              <a:t>היחס </a:t>
            </a:r>
            <a:r>
              <a:rPr lang="en-US" dirty="0"/>
              <a:t>Room</a:t>
            </a:r>
            <a:r>
              <a:rPr lang="he-IL" dirty="0"/>
              <a:t> שומר נתונים על חדרים הקיימים, כאשר לכל חדר מספר יחודי, תפקיד (מעבדה, משרד, כיתה וכו') וקיבולת מקסימלית.</a:t>
            </a:r>
          </a:p>
          <a:p>
            <a:pPr algn="r" rtl="1"/>
            <a:r>
              <a:rPr lang="he-IL" dirty="0"/>
              <a:t>היחס </a:t>
            </a:r>
            <a:r>
              <a:rPr lang="en-US" dirty="0"/>
              <a:t>Event</a:t>
            </a:r>
            <a:r>
              <a:rPr lang="he-IL" dirty="0"/>
              <a:t> שומר נתונים על אירועים כאשר לכל אירוע יש מספר, שם, יום בו הוא יתרחש וכמות קהל.</a:t>
            </a:r>
          </a:p>
          <a:p>
            <a:pPr algn="r" rtl="1"/>
            <a:r>
              <a:rPr lang="he-IL" dirty="0"/>
              <a:t>היחס </a:t>
            </a:r>
            <a:r>
              <a:rPr lang="en-US" dirty="0"/>
              <a:t>Schedule</a:t>
            </a:r>
            <a:r>
              <a:rPr lang="he-IL" dirty="0"/>
              <a:t> שומר נתונים על שיבוצי אירועים לחדרים.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לכל אירוע את מספרי החדרים שיכולים להתאים לו מבחינת קיבולת. הציגו בכל שורה את מספר האירוע ומספר החדר.</a:t>
            </a:r>
          </a:p>
          <a:p>
            <a:pPr algn="r" rtl="1"/>
            <a:r>
              <a:rPr lang="he-IL" dirty="0"/>
              <a:t>אלגברה: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3124200"/>
          <a:ext cx="729915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311200" imgH="241200" progId="Equation.3">
                  <p:embed/>
                </p:oleObj>
              </mc:Choice>
              <mc:Fallback>
                <p:oleObj name="Equation" r:id="rId3" imgW="2311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29915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תחשיב לפי שורות: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/>
            <a:r>
              <a:rPr lang="he-IL" dirty="0"/>
              <a:t>תחשיב לפי תכונות: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219199"/>
          <a:ext cx="8608929" cy="110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746160" imgH="482400" progId="Equation.3">
                  <p:embed/>
                </p:oleObj>
              </mc:Choice>
              <mc:Fallback>
                <p:oleObj name="Equation" r:id="rId3" imgW="37461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199"/>
                        <a:ext cx="8608929" cy="1108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3962400"/>
          <a:ext cx="8902700" cy="157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3936960" imgH="698400" progId="Equation.3">
                  <p:embed/>
                </p:oleObj>
              </mc:Choice>
              <mc:Fallback>
                <p:oleObj name="Equation" r:id="rId5" imgW="393696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8902700" cy="1579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המוצאת חדר מסוג "מעבדה" שיש בו מספיק מקום ל-30 איש והוא פנוי לגמרי בימי שלישי.</a:t>
            </a:r>
          </a:p>
          <a:p>
            <a:pPr algn="r" rtl="1"/>
            <a:r>
              <a:rPr lang="he-IL" dirty="0"/>
              <a:t>אלגברה: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07EDC8-B2FB-1C40-8DD9-AE4A51C48D04}"/>
                  </a:ext>
                </a:extLst>
              </p:cNvPr>
              <p:cNvSpPr txBox="1"/>
              <p:nvPr/>
            </p:nvSpPr>
            <p:spPr>
              <a:xfrm>
                <a:off x="0" y="2700865"/>
                <a:ext cx="9372600" cy="1059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algn="l" defTabSz="914400" eaLnBrk="1" latinLnBrk="0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1←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𝑟𝑛𝑜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=“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𝑡𝑢𝑒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” ∧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𝑓𝑢𝑛𝑐𝑡𝑖𝑜𝑛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=“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𝑙𝑎𝑏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” ∧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𝑐𝑎𝑝𝑎𝑐𝑖𝑡𝑦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𝑅𝑜𝑜𝑚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⊳⊲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𝑆𝑐h𝑒𝑑𝑢𝑙𝑒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3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𝑟𝑛𝑜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𝑓𝑢𝑛𝑐𝑡𝑖𝑜𝑛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=“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𝑙𝑎𝑏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” ∧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𝑐𝑎𝑝𝑎𝑐𝑖𝑡𝑦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𝑅𝑜𝑜𝑚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07EDC8-B2FB-1C40-8DD9-AE4A51C48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0865"/>
                <a:ext cx="9372600" cy="1059393"/>
              </a:xfrm>
              <a:prstGeom prst="rect">
                <a:avLst/>
              </a:prstGeom>
              <a:blipFill>
                <a:blip r:embed="rId2"/>
                <a:stretch>
                  <a:fillRect l="-108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תחשיב לפי שורות: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/>
            <a:r>
              <a:rPr lang="he-IL" dirty="0"/>
              <a:t>תחשיב לפי תכונות: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066800"/>
          <a:ext cx="786822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3682800" imgH="698400" progId="Equation.3">
                  <p:embed/>
                </p:oleObj>
              </mc:Choice>
              <mc:Fallback>
                <p:oleObj name="Equation" r:id="rId3" imgW="368280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7868227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3368675"/>
          <a:ext cx="879475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3276360" imgH="698400" progId="Equation.3">
                  <p:embed/>
                </p:oleObj>
              </mc:Choice>
              <mc:Fallback>
                <p:oleObj name="Equation" r:id="rId5" imgW="327636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68675"/>
                        <a:ext cx="8794750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144738-A4FC-A340-88A1-9AE26FEC60BD}"/>
              </a:ext>
            </a:extLst>
          </p:cNvPr>
          <p:cNvSpPr txBox="1"/>
          <p:nvPr/>
        </p:nvSpPr>
        <p:spPr>
          <a:xfrm>
            <a:off x="2514600" y="4063425"/>
            <a:ext cx="381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עבור כל האירועים שעדיין לא שובצו לחדרים את כל החדרים שמתאימים להם מבחינת ימים. הציגו את מספר האירוע ומספר החדר.</a:t>
            </a:r>
          </a:p>
          <a:p>
            <a:pPr algn="r" rtl="1"/>
            <a:r>
              <a:rPr lang="he-IL" dirty="0"/>
              <a:t>אלגברה: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666" y="3067050"/>
          <a:ext cx="870986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2781000" imgH="723600" progId="Equation.3">
                  <p:embed/>
                </p:oleObj>
              </mc:Choice>
              <mc:Fallback>
                <p:oleObj name="Equation" r:id="rId3" imgW="27810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66" y="3067050"/>
                        <a:ext cx="870986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תחשיב לפי שורות: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199" y="1066800"/>
          <a:ext cx="836140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3555720" imgH="939600" progId="Equation.3">
                  <p:embed/>
                </p:oleObj>
              </mc:Choice>
              <mc:Fallback>
                <p:oleObj name="Equation" r:id="rId3" imgW="35557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1066800"/>
                        <a:ext cx="8361407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678F2A-589B-9B41-9759-F4C6EDAA426A}"/>
              </a:ext>
            </a:extLst>
          </p:cNvPr>
          <p:cNvSpPr txBox="1"/>
          <p:nvPr/>
        </p:nvSpPr>
        <p:spPr>
          <a:xfrm>
            <a:off x="7162800" y="27432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תחשיב לפי תכונות: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990600"/>
          <a:ext cx="86868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759120" imgH="939600" progId="Equation.3">
                  <p:embed/>
                </p:oleObj>
              </mc:Choice>
              <mc:Fallback>
                <p:oleObj name="Equation" r:id="rId3" imgW="37591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686800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241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Equation</vt:lpstr>
      <vt:lpstr>תרגיל באלגברה ותחשיב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באלגברה ותחשיב</dc:title>
  <dc:creator>Shay</dc:creator>
  <cp:lastModifiedBy>shay tavor</cp:lastModifiedBy>
  <cp:revision>26</cp:revision>
  <dcterms:created xsi:type="dcterms:W3CDTF">2006-08-16T00:00:00Z</dcterms:created>
  <dcterms:modified xsi:type="dcterms:W3CDTF">2020-08-17T19:40:15Z</dcterms:modified>
</cp:coreProperties>
</file>