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87" d="100"/>
          <a:sy n="87" d="100"/>
        </p:scale>
        <p:origin x="17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E0C3C15-262C-4123-AC87-44E95610025E}" type="datetimeFigureOut">
              <a:rPr lang="he-IL" smtClean="0"/>
              <a:t>ז'/אלול/תשע"ז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0BD79D8-6F1E-4D79-8DB3-11C5BE230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82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255E-B498-4A52-B2E8-66F01A3A1599}" type="datetime1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36AE-ABC6-4F87-8A04-9C6C85C29E80}" type="datetime1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F91-7287-4303-917A-189B22FF6869}" type="datetime1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5B63-3E03-4604-9EE0-2F9E792C123B}" type="datetime1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07BD-F5CA-44CF-9F4C-F92AE393E0C6}" type="datetime1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6E8C-2E6D-4F2F-80AD-B7681AD84F40}" type="datetime1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E845-70ED-4C43-A1B6-1840CF616A08}" type="datetime1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B1A1-1FF9-4F34-9F9A-A9C8F30DD919}" type="datetime1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C97-BEFA-4E8B-BF6F-975EC45F89AE}" type="datetime1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FDB2-53BD-4946-8298-13D869AC97A7}" type="datetime1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F9C7-6E3C-44D3-A4F8-5D9C6F70A09D}" type="datetime1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AD462-0407-46B7-A160-579B8A67F0BC}" type="datetime1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kotlinlang.org/" TargetMode="External"/><Relationship Id="rId2" Type="http://schemas.openxmlformats.org/officeDocument/2006/relationships/hyperlink" Target="https://kotlinlang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kotlin/index.html" TargetMode="External"/><Relationship Id="rId4" Type="http://schemas.openxmlformats.org/officeDocument/2006/relationships/hyperlink" Target="http://www.kotlinweekly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Kotlin</a:t>
            </a:r>
            <a:r>
              <a:rPr lang="en-US" dirty="0"/>
              <a:t> Overview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4691A25B-1CC3-4DD9-B06E-74D8B47AA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29717"/>
            <a:ext cx="14478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92343E-759B-4780-954A-9683E329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כלי פיתוח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444FDB-FF82-4279-BF04-88EFBAC21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ניתן לפתח בשפה במגוון של כלים – </a:t>
            </a:r>
          </a:p>
          <a:p>
            <a:pPr algn="r" rtl="1"/>
            <a:r>
              <a:rPr lang="he-IL" dirty="0"/>
              <a:t>באמצעות </a:t>
            </a:r>
            <a:r>
              <a:rPr lang="en-US" dirty="0"/>
              <a:t>IntelliJ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אפשר להוריד את הקומפיילר ולכתוב בכל עורך זמין.</a:t>
            </a:r>
          </a:p>
          <a:p>
            <a:pPr algn="r" rtl="1"/>
            <a:r>
              <a:rPr lang="he-IL" dirty="0"/>
              <a:t>ניתן להריץ סקריפטים דרך ה-</a:t>
            </a:r>
            <a:r>
              <a:rPr lang="en-US" dirty="0"/>
              <a:t>command line</a:t>
            </a:r>
            <a:endParaRPr lang="he-IL" dirty="0"/>
          </a:p>
          <a:p>
            <a:pPr algn="r" rtl="1"/>
            <a:r>
              <a:rPr lang="he-IL" dirty="0"/>
              <a:t>אפשר לפתח ב-</a:t>
            </a:r>
            <a:r>
              <a:rPr lang="en-US" dirty="0"/>
              <a:t>Android Studio</a:t>
            </a:r>
            <a:endParaRPr lang="he-IL" dirty="0"/>
          </a:p>
          <a:p>
            <a:pPr algn="r" rtl="1"/>
            <a:r>
              <a:rPr lang="he-IL" dirty="0"/>
              <a:t>אפשר אפילו להשתמש בעורך </a:t>
            </a:r>
            <a:r>
              <a:rPr lang="en-US" dirty="0"/>
              <a:t>on line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651641E-0EF7-42A9-932F-C3F17636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402A097-5F2A-4B7C-B98A-8CA12198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36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93243B-3299-4D6C-9FF6-CE45AEA1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F613C5-291D-4C73-8FBC-4C19E4D9E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algn="r" rtl="1"/>
            <a:r>
              <a:rPr lang="en-US" dirty="0">
                <a:hlinkClick r:id="rId2"/>
              </a:rPr>
              <a:t>https://kotlinlang.org/</a:t>
            </a:r>
            <a:r>
              <a:rPr lang="he-IL" dirty="0"/>
              <a:t> - האתר הרשמי של השפה.</a:t>
            </a:r>
          </a:p>
          <a:p>
            <a:pPr algn="r" rtl="1"/>
            <a:r>
              <a:rPr lang="en-US" dirty="0">
                <a:hlinkClick r:id="rId3"/>
              </a:rPr>
              <a:t>https://try.kotlinlang.org/</a:t>
            </a:r>
            <a:r>
              <a:rPr lang="he-IL" dirty="0"/>
              <a:t> - ה-</a:t>
            </a:r>
            <a:r>
              <a:rPr lang="en-US" dirty="0"/>
              <a:t>playground</a:t>
            </a:r>
            <a:r>
              <a:rPr lang="he-IL" dirty="0"/>
              <a:t> – ניתן לכתוב </a:t>
            </a:r>
            <a:r>
              <a:rPr lang="he-IL" dirty="0" err="1"/>
              <a:t>בקוטלין</a:t>
            </a:r>
            <a:r>
              <a:rPr lang="he-IL" dirty="0"/>
              <a:t> און ליין.</a:t>
            </a:r>
          </a:p>
          <a:p>
            <a:pPr algn="r" rtl="1"/>
            <a:r>
              <a:rPr lang="en-US" dirty="0">
                <a:hlinkClick r:id="rId4"/>
              </a:rPr>
              <a:t>http://www.kotlinweekly.net/</a:t>
            </a:r>
            <a:r>
              <a:rPr lang="he-IL" dirty="0"/>
              <a:t> - </a:t>
            </a:r>
            <a:r>
              <a:rPr lang="en-US" dirty="0"/>
              <a:t>newsletter</a:t>
            </a:r>
            <a:r>
              <a:rPr lang="he-IL" dirty="0"/>
              <a:t> שבועי עם חדשות ודברים מעניינים על השפה.</a:t>
            </a:r>
          </a:p>
          <a:p>
            <a:pPr algn="r" rtl="1"/>
            <a:r>
              <a:rPr lang="en-US" dirty="0">
                <a:hlinkClick r:id="rId5"/>
              </a:rPr>
              <a:t>https://developer.android.com/kotlin/index.html</a:t>
            </a:r>
            <a:r>
              <a:rPr lang="he-IL" dirty="0"/>
              <a:t> - תיעוד השימוש </a:t>
            </a:r>
            <a:r>
              <a:rPr lang="he-IL" dirty="0" err="1"/>
              <a:t>בקוטלין</a:t>
            </a:r>
            <a:r>
              <a:rPr lang="he-IL" dirty="0"/>
              <a:t> בפיתוח אנדרואיד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55C3ADC-C9B1-4153-965D-DDD4DA5B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C4C9180-8DAC-4227-AC57-2BAC016C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3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Kotlin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err="1"/>
              <a:t>Kotlin</a:t>
            </a:r>
            <a:r>
              <a:rPr lang="he-IL" dirty="0"/>
              <a:t> היא שפת תכנות שפותחה ע"י צוות </a:t>
            </a:r>
            <a:r>
              <a:rPr lang="en-US" dirty="0" err="1"/>
              <a:t>JetBrains</a:t>
            </a:r>
            <a:r>
              <a:rPr lang="he-IL" dirty="0"/>
              <a:t> בסנט פטרבורג ברוסיה.</a:t>
            </a:r>
          </a:p>
          <a:p>
            <a:pPr algn="r" rtl="1"/>
            <a:r>
              <a:rPr lang="he-IL" dirty="0"/>
              <a:t>השפה נקראת על שם האי </a:t>
            </a:r>
            <a:r>
              <a:rPr lang="en-US" dirty="0" err="1"/>
              <a:t>Kotlin</a:t>
            </a:r>
            <a:r>
              <a:rPr lang="he-IL" dirty="0"/>
              <a:t>.</a:t>
            </a:r>
          </a:p>
          <a:p>
            <a:pPr algn="r" rtl="1"/>
            <a:r>
              <a:rPr lang="he-IL" dirty="0" err="1"/>
              <a:t>פרוייקט</a:t>
            </a:r>
            <a:r>
              <a:rPr lang="he-IL" dirty="0"/>
              <a:t> השפה התחיל ב-2011 ונועד ליצור שפה שמתאימה לעולם הפיתוח כיום בלי החסרונות של שפות קיימות כמו ג'אווה וסקאלה, אבל עם היתרונות שלהן.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0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0EDD7F-EC45-4090-8EC4-3100B70A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Kotlin</a:t>
            </a:r>
            <a:r>
              <a:rPr lang="en-US" dirty="0"/>
              <a:t> and JVM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52B3DE8-B48F-46A2-B8A1-B29EF8A4D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err="1"/>
              <a:t>Kotlin</a:t>
            </a:r>
            <a:r>
              <a:rPr lang="he-IL" dirty="0"/>
              <a:t> רצה על בסיס ה-</a:t>
            </a:r>
            <a:r>
              <a:rPr lang="en-US" dirty="0"/>
              <a:t>JVM</a:t>
            </a:r>
            <a:r>
              <a:rPr lang="he-IL" dirty="0"/>
              <a:t>. </a:t>
            </a:r>
          </a:p>
          <a:p>
            <a:pPr algn="r" rtl="1"/>
            <a:r>
              <a:rPr lang="he-IL" dirty="0"/>
              <a:t>בנוסף, למרות שהתחביר שלה לא תואם לג'אווה, השפה תואמת לחלוטין את ג'אווה וניתן להמיר קוד משפה אחת </a:t>
            </a:r>
            <a:r>
              <a:rPr lang="he-IL" dirty="0" err="1"/>
              <a:t>לשניה</a:t>
            </a:r>
            <a:r>
              <a:rPr lang="he-IL" dirty="0"/>
              <a:t> בנכונות מלאה.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AE295AB-2BBC-49DB-B902-1F6385C6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519FE02-47B5-4FE8-B06C-284461F2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8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8BF0E8-3E7C-4777-98A2-4D9D27B3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Kotlin</a:t>
            </a:r>
            <a:r>
              <a:rPr lang="en-US" dirty="0"/>
              <a:t> and Android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36B9E8-8E5C-46B6-AC66-1FFF976A3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במאי 2017 הכריזה גוגל על השפה כאחת משפות הפיתוח הרשמיות לאנדרואיד ובכך נתנה דחיפה אדירה לפופולריות של השפה.</a:t>
            </a:r>
          </a:p>
          <a:p>
            <a:pPr algn="r" rtl="1"/>
            <a:r>
              <a:rPr lang="he-IL" dirty="0"/>
              <a:t>אנדרואיד סטודיו בגרסה 3 תומך ב-</a:t>
            </a:r>
            <a:r>
              <a:rPr lang="en-US" dirty="0" err="1"/>
              <a:t>Kotlin</a:t>
            </a:r>
            <a:r>
              <a:rPr lang="he-IL" dirty="0"/>
              <a:t> באופן מלא, והגרסאות הקודמות תומכות בשפה באמצעות תוסף שניתן להוסיף לסטודיו.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0F35C6C-7686-4ABA-9204-1C284128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9BE5A5B-10A3-4BF7-BC2D-E98FABFB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A6313F-C7D4-4DBF-8176-EE435633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Kotlin</a:t>
            </a:r>
            <a:r>
              <a:rPr lang="en-US" dirty="0"/>
              <a:t> Versions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6BE5DC7-D880-47CD-9551-4B44A91A6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בפברואר 2016 שוחררה גרסה 1.0 שנחשבת לגרסה היציבה הראשונה.</a:t>
            </a:r>
          </a:p>
          <a:p>
            <a:pPr algn="r" rtl="1"/>
            <a:r>
              <a:rPr lang="he-IL" dirty="0"/>
              <a:t>כל שאר הגרסאות מגרסה זו תומכות ב-</a:t>
            </a:r>
            <a:r>
              <a:rPr lang="en-US" dirty="0"/>
              <a:t>Backward </a:t>
            </a:r>
            <a:r>
              <a:rPr lang="en-US" dirty="0" err="1"/>
              <a:t>Compatability</a:t>
            </a:r>
            <a:r>
              <a:rPr lang="he-IL" dirty="0"/>
              <a:t> מלא לגרסה זו.</a:t>
            </a:r>
          </a:p>
          <a:p>
            <a:pPr algn="r" rtl="1"/>
            <a:r>
              <a:rPr lang="he-IL" dirty="0"/>
              <a:t>הגרסה הנוכחית היא 1.1.4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BB4FD87-7CA7-4AFF-A51A-CDA14319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62D707C-4F36-4B91-A2BC-BEAA493B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6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B6A54B-2C24-4DB1-B704-1C0187705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מאפייני השפה - תמציתיות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4B095F-2DF3-4D49-87EC-7D3EEEAC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תמציתיות – אחת מהמטרות הרשמיות של מפתחי השפה </a:t>
            </a:r>
            <a:r>
              <a:rPr lang="he-IL" dirty="0" err="1"/>
              <a:t>היתה</a:t>
            </a:r>
            <a:r>
              <a:rPr lang="he-IL" dirty="0"/>
              <a:t> ליצור שפה תמציתית שדורשת פחות שורות קוד.</a:t>
            </a:r>
          </a:p>
          <a:p>
            <a:pPr algn="r" rtl="1"/>
            <a:r>
              <a:rPr lang="he-IL" dirty="0" err="1"/>
              <a:t>נסיונות</a:t>
            </a:r>
            <a:r>
              <a:rPr lang="he-IL" dirty="0"/>
              <a:t> שונים מראים שקוד שנכתב </a:t>
            </a:r>
            <a:r>
              <a:rPr lang="he-IL" dirty="0" err="1"/>
              <a:t>בקוטלין</a:t>
            </a:r>
            <a:r>
              <a:rPr lang="he-IL" dirty="0"/>
              <a:t> </a:t>
            </a:r>
            <a:r>
              <a:rPr lang="he-IL" dirty="0" err="1"/>
              <a:t>בדר"כ</a:t>
            </a:r>
            <a:r>
              <a:rPr lang="he-IL" dirty="0"/>
              <a:t> קצר בכ-30% מקוד זהה שנכתב בג'אווה.</a:t>
            </a:r>
          </a:p>
          <a:p>
            <a:pPr algn="r" rtl="1"/>
            <a:r>
              <a:rPr lang="he-IL" dirty="0"/>
              <a:t>השפה מפחיתה באופן משמעותי את כמות הקוד הנדרשת כדי לבצע משימות שגרתיות וחוזרות.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7E233BA-5303-4601-AFC5-6323DBE0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9C50294-1512-446B-B16E-6CE739CA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6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BEDE68-EACF-4813-B67B-F0445F06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מאפייני השפה - בטיחות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C3EEFE8-E10A-43E0-8B60-DC594887B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השפה משמיטה באופן תחבירי שגיאות ריצה רבות ומאפשרת כתיבת קוד בטוח יותר.</a:t>
            </a:r>
          </a:p>
          <a:p>
            <a:pPr algn="r" rtl="1"/>
            <a:r>
              <a:rPr lang="he-IL" dirty="0"/>
              <a:t>אחת הדוגמאות הנפוצות נקראת </a:t>
            </a:r>
            <a:r>
              <a:rPr lang="en-US" dirty="0"/>
              <a:t>null safety</a:t>
            </a:r>
            <a:r>
              <a:rPr lang="he-IL" dirty="0"/>
              <a:t> – השפה מאפשרת </a:t>
            </a:r>
            <a:r>
              <a:rPr lang="he-IL" b="1" dirty="0"/>
              <a:t>בזמן קומפילציה</a:t>
            </a:r>
            <a:r>
              <a:rPr lang="he-IL" dirty="0"/>
              <a:t> למנוע שגיאות שנובעות מגישה לאובייקט שהוא </a:t>
            </a:r>
            <a:r>
              <a:rPr lang="en-US" dirty="0"/>
              <a:t>null</a:t>
            </a:r>
            <a:r>
              <a:rPr lang="he-IL" dirty="0"/>
              <a:t> ולמנוע שגיאות ריצה רבות שמקורן במצב זה.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26D62C4-30BE-4BCE-BF3F-3CE5EDE9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F6002C5-E6DE-4B85-9C7B-57645FEC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8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A4EDCC-801F-44F5-8F44-A44A78D7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dirty="0"/>
              <a:t>מאפייני השפה – </a:t>
            </a:r>
            <a:r>
              <a:rPr lang="en-US" dirty="0"/>
              <a:t>Interoperability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6A10FC8-7974-405B-A5CF-9FE10C62C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השפה יכולה לעבוד בתיאום מלא עם קוד ג'אווה.</a:t>
            </a:r>
          </a:p>
          <a:p>
            <a:pPr algn="r" rtl="1"/>
            <a:r>
              <a:rPr lang="he-IL" dirty="0"/>
              <a:t>ניתן להשתמש בספריות ג'אווה קיימות ולהרחיב אותן, ניתן לשלב ג'אווה בקוד וניתן להמיר </a:t>
            </a:r>
            <a:r>
              <a:rPr lang="he-IL" dirty="0" err="1"/>
              <a:t>מקוטלין</a:t>
            </a:r>
            <a:r>
              <a:rPr lang="he-IL" dirty="0"/>
              <a:t> לג'אווה ובחזרה בקלות.</a:t>
            </a:r>
          </a:p>
          <a:p>
            <a:pPr algn="r" rtl="1"/>
            <a:r>
              <a:rPr lang="he-IL" dirty="0"/>
              <a:t>אפשר להריץ את השפה על </a:t>
            </a:r>
            <a:r>
              <a:rPr lang="en-US" dirty="0"/>
              <a:t>JVM</a:t>
            </a:r>
            <a:r>
              <a:rPr lang="he-IL" dirty="0"/>
              <a:t> או לקמפל את הקוד </a:t>
            </a:r>
            <a:r>
              <a:rPr lang="he-IL" dirty="0" err="1"/>
              <a:t>לג'אווהסקריפט</a:t>
            </a:r>
            <a:r>
              <a:rPr lang="he-IL" dirty="0"/>
              <a:t>, ולכן ניתן להשתמש בה כשפת </a:t>
            </a:r>
            <a:r>
              <a:rPr lang="en-US" dirty="0"/>
              <a:t>front/back end</a:t>
            </a:r>
            <a:r>
              <a:rPr lang="he-IL" dirty="0"/>
              <a:t> לפיתוח -</a:t>
            </a:r>
            <a:r>
              <a:rPr lang="en-US" dirty="0"/>
              <a:t>web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C93AD07-FF57-4008-B99B-D32959F6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0E8552A-2079-43D3-8C3D-045C0265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5F79C6-D61E-47EF-95F2-4C0E7B53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ריבוי גישות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ED307EA-2727-4DC4-9145-23B50B286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השפה לא מחייבת לכתוב ב-</a:t>
            </a:r>
            <a:r>
              <a:rPr lang="en-US" dirty="0"/>
              <a:t>OOP</a:t>
            </a:r>
            <a:r>
              <a:rPr lang="he-IL" dirty="0"/>
              <a:t>. לכן לא כל דבר חייב להיות בתוך מחלקה, דבר שמפחית את כמות הקוד הלא רלבנטית </a:t>
            </a:r>
            <a:r>
              <a:rPr lang="he-IL" dirty="0" err="1"/>
              <a:t>בפרוייקטים</a:t>
            </a:r>
            <a:r>
              <a:rPr lang="he-IL" dirty="0"/>
              <a:t> </a:t>
            </a:r>
            <a:r>
              <a:rPr lang="he-IL" dirty="0" err="1"/>
              <a:t>מסויימים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השפה תומכת במחלקות ובאובייקטים אבל מפחיתה את כמות הקוד המיותר והחוזר.</a:t>
            </a:r>
          </a:p>
          <a:p>
            <a:pPr algn="r" rtl="1"/>
            <a:r>
              <a:rPr lang="he-IL" dirty="0"/>
              <a:t>השפה תומכת באופן טבעי גם בתכנות פונקציונלי ובפונקציות למבדה.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6E653C3-FEA6-4CBD-B4E3-5D487AC4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353646A-E8AB-49B8-96DF-5EDB28F3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6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25392</TotalTime>
  <Words>602</Words>
  <Application>Microsoft Office PowerPoint</Application>
  <PresentationFormat>‫הצגה על המסך (4:3)</PresentationFormat>
  <Paragraphs>75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Kotlin Overview</vt:lpstr>
      <vt:lpstr>Kotlin</vt:lpstr>
      <vt:lpstr>Kotlin and JVM</vt:lpstr>
      <vt:lpstr>Kotlin and Android</vt:lpstr>
      <vt:lpstr>Kotlin Versions</vt:lpstr>
      <vt:lpstr>מאפייני השפה - תמציתיות</vt:lpstr>
      <vt:lpstr>מאפייני השפה - בטיחות</vt:lpstr>
      <vt:lpstr>מאפייני השפה – Interoperability</vt:lpstr>
      <vt:lpstr>ריבוי גישות</vt:lpstr>
      <vt:lpstr>כלי פיתוח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פרק 1 – בעיות אלגוריתמיות</dc:title>
  <dc:creator>user</dc:creator>
  <cp:lastModifiedBy>shay tavor</cp:lastModifiedBy>
  <cp:revision>219</cp:revision>
  <dcterms:created xsi:type="dcterms:W3CDTF">2006-08-16T00:00:00Z</dcterms:created>
  <dcterms:modified xsi:type="dcterms:W3CDTF">2017-08-29T09:26:15Z</dcterms:modified>
</cp:coreProperties>
</file>