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88" d="100"/>
          <a:sy n="88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י"ג/אלול/תשע"ז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with </a:t>
            </a:r>
            <a:r>
              <a:rPr lang="en-US" dirty="0" err="1"/>
              <a:t>Kotlin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691A25B-1CC3-4DD9-B06E-74D8B47A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29717"/>
            <a:ext cx="1447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B04571-0D17-4E0E-B05E-F4AC6C71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01AF11-8505-4D9F-8138-055A8139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Kotlin</a:t>
            </a:r>
            <a:r>
              <a:rPr lang="he-IL" dirty="0"/>
              <a:t> שימשה כשפה אפשרית לפיתוח באנדרואיד לא מעט זמן, אבל ממאי 2017 השפה הפכה לשפה רשמית.</a:t>
            </a:r>
          </a:p>
          <a:p>
            <a:pPr algn="r" rtl="1"/>
            <a:r>
              <a:rPr lang="he-IL" dirty="0"/>
              <a:t>גרסה 3 של </a:t>
            </a:r>
            <a:r>
              <a:rPr lang="en-US" dirty="0"/>
              <a:t>Android Studio</a:t>
            </a:r>
            <a:r>
              <a:rPr lang="he-IL" dirty="0"/>
              <a:t> תומכת באופן מלא </a:t>
            </a:r>
            <a:r>
              <a:rPr lang="he-IL" dirty="0" err="1"/>
              <a:t>בקוטלין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ניתן להשתמש </a:t>
            </a:r>
            <a:r>
              <a:rPr lang="he-IL" dirty="0" err="1"/>
              <a:t>בקוטלין</a:t>
            </a:r>
            <a:r>
              <a:rPr lang="he-IL" dirty="0"/>
              <a:t> גם בגרסאות קודמות ע"י התקנת תוסף.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8E78144-2561-43ED-AB49-DED49ADB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98BBC19-D654-461A-9788-507F4B18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3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1AC6C00-737A-4460-8BF7-1C4A3311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DD8F9A46-598E-46D8-9201-B55A2192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312671D-CDE6-445A-9396-8BF67623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06" y="990600"/>
            <a:ext cx="7748694" cy="5204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0E3DA-BFE5-4E8D-9834-C7BCF2C87FB6}"/>
              </a:ext>
            </a:extLst>
          </p:cNvPr>
          <p:cNvSpPr txBox="1"/>
          <p:nvPr/>
        </p:nvSpPr>
        <p:spPr>
          <a:xfrm>
            <a:off x="609600" y="152400"/>
            <a:ext cx="8305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בחלון ה-</a:t>
            </a:r>
            <a:r>
              <a:rPr lang="en-US" sz="2000" dirty="0">
                <a:solidFill>
                  <a:schemeClr val="tx2"/>
                </a:solidFill>
              </a:rPr>
              <a:t>preferences</a:t>
            </a:r>
            <a:r>
              <a:rPr lang="he-IL" sz="2000" dirty="0">
                <a:solidFill>
                  <a:schemeClr val="tx2"/>
                </a:solidFill>
              </a:rPr>
              <a:t> של הסטודיו נבחר את </a:t>
            </a:r>
            <a:r>
              <a:rPr lang="he-IL" sz="2000" dirty="0" err="1">
                <a:solidFill>
                  <a:schemeClr val="tx2"/>
                </a:solidFill>
              </a:rPr>
              <a:t>אופצית</a:t>
            </a:r>
            <a:r>
              <a:rPr lang="he-IL" sz="2000" dirty="0">
                <a:solidFill>
                  <a:schemeClr val="tx2"/>
                </a:solidFill>
              </a:rPr>
              <a:t> ה-</a:t>
            </a:r>
            <a:r>
              <a:rPr lang="en-US" sz="2000" dirty="0">
                <a:solidFill>
                  <a:schemeClr val="tx2"/>
                </a:solidFill>
              </a:rPr>
              <a:t>plugins</a:t>
            </a:r>
            <a:r>
              <a:rPr lang="he-IL" sz="2000" dirty="0">
                <a:solidFill>
                  <a:schemeClr val="tx2"/>
                </a:solidFill>
              </a:rPr>
              <a:t> ובחיפוש נכתוב </a:t>
            </a:r>
            <a:r>
              <a:rPr lang="en-US" sz="2000" dirty="0" err="1">
                <a:solidFill>
                  <a:schemeClr val="tx2"/>
                </a:solidFill>
              </a:rPr>
              <a:t>kotlin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48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532B69B1-0D2E-46D1-BF14-CADA672D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9B04BB2F-9CB6-461E-BA8A-D19C46D6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FA36814-8EA0-4289-A803-C83C03BA2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6" y="233762"/>
            <a:ext cx="7819048" cy="6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7A53A6E-50DC-4996-8A38-80FFC883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4395C312-F037-483C-B5D1-367AFA44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D39BEE5-157C-4FC0-8DC8-C8B63E841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2923809" cy="5457143"/>
          </a:xfrm>
          <a:prstGeom prst="rect">
            <a:avLst/>
          </a:prstGeom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76929F37-92F6-42A7-8B0A-B61F45CD9DF4}"/>
              </a:ext>
            </a:extLst>
          </p:cNvPr>
          <p:cNvSpPr/>
          <p:nvPr/>
        </p:nvSpPr>
        <p:spPr>
          <a:xfrm>
            <a:off x="152400" y="5410199"/>
            <a:ext cx="2514600" cy="27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56517-C8C0-440E-A378-D42218ED32D3}"/>
              </a:ext>
            </a:extLst>
          </p:cNvPr>
          <p:cNvSpPr txBox="1"/>
          <p:nvPr/>
        </p:nvSpPr>
        <p:spPr>
          <a:xfrm>
            <a:off x="3657600" y="381000"/>
            <a:ext cx="53340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כעת נוכל לפתוח </a:t>
            </a:r>
            <a:r>
              <a:rPr lang="he-IL" sz="2000" dirty="0" err="1">
                <a:solidFill>
                  <a:schemeClr val="tx2"/>
                </a:solidFill>
              </a:rPr>
              <a:t>פרוייקט</a:t>
            </a:r>
            <a:r>
              <a:rPr lang="he-IL" sz="2000" dirty="0">
                <a:solidFill>
                  <a:schemeClr val="tx2"/>
                </a:solidFill>
              </a:rPr>
              <a:t> חדש כרגיל. </a:t>
            </a:r>
            <a:r>
              <a:rPr lang="he-IL" sz="2000" dirty="0" err="1">
                <a:solidFill>
                  <a:schemeClr val="tx2"/>
                </a:solidFill>
              </a:rPr>
              <a:t>הפרוייקט</a:t>
            </a:r>
            <a:r>
              <a:rPr lang="he-IL" sz="2000" dirty="0">
                <a:solidFill>
                  <a:schemeClr val="tx2"/>
                </a:solidFill>
              </a:rPr>
              <a:t> </a:t>
            </a:r>
            <a:r>
              <a:rPr lang="he-IL" sz="2000" dirty="0" err="1">
                <a:solidFill>
                  <a:schemeClr val="tx2"/>
                </a:solidFill>
              </a:rPr>
              <a:t>יווצר</a:t>
            </a:r>
            <a:r>
              <a:rPr lang="he-IL" sz="2000" dirty="0">
                <a:solidFill>
                  <a:schemeClr val="tx2"/>
                </a:solidFill>
              </a:rPr>
              <a:t> בג'אווה, ולכן נוכל להמיר את קובץ </a:t>
            </a:r>
            <a:r>
              <a:rPr lang="he-IL" sz="2000" dirty="0" err="1">
                <a:solidFill>
                  <a:schemeClr val="tx2"/>
                </a:solidFill>
              </a:rPr>
              <a:t>האקטיביטי</a:t>
            </a:r>
            <a:r>
              <a:rPr lang="he-IL" sz="2000" dirty="0">
                <a:solidFill>
                  <a:schemeClr val="tx2"/>
                </a:solidFill>
              </a:rPr>
              <a:t> שנוצר </a:t>
            </a:r>
            <a:r>
              <a:rPr lang="he-IL" sz="2000" dirty="0" err="1">
                <a:solidFill>
                  <a:schemeClr val="tx2"/>
                </a:solidFill>
              </a:rPr>
              <a:t>לקוטלין</a:t>
            </a:r>
            <a:r>
              <a:rPr lang="he-IL" sz="2000" dirty="0">
                <a:solidFill>
                  <a:schemeClr val="tx2"/>
                </a:solidFill>
              </a:rPr>
              <a:t> באמצעות האופציה בתפריט </a:t>
            </a:r>
            <a:r>
              <a:rPr lang="en-US" sz="2000" dirty="0">
                <a:solidFill>
                  <a:schemeClr val="tx2"/>
                </a:solidFill>
              </a:rPr>
              <a:t>Code</a:t>
            </a:r>
            <a:r>
              <a:rPr lang="he-IL" sz="2000" dirty="0">
                <a:solidFill>
                  <a:schemeClr val="tx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987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0434596-C530-4BFD-9B39-CF14AC8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5D424504-D206-476B-BD17-E088F887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356B421-E3F3-4CF3-9061-016F5A0F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3" y="235264"/>
            <a:ext cx="6333333" cy="6142857"/>
          </a:xfrm>
          <a:prstGeom prst="rect">
            <a:avLst/>
          </a:prstGeom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51E701F6-4142-4B49-AD37-602FF3326ECB}"/>
              </a:ext>
            </a:extLst>
          </p:cNvPr>
          <p:cNvSpPr/>
          <p:nvPr/>
        </p:nvSpPr>
        <p:spPr>
          <a:xfrm>
            <a:off x="4267200" y="457200"/>
            <a:ext cx="1524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7D96-3960-439D-87D7-02A436BC7570}"/>
              </a:ext>
            </a:extLst>
          </p:cNvPr>
          <p:cNvSpPr txBox="1"/>
          <p:nvPr/>
        </p:nvSpPr>
        <p:spPr>
          <a:xfrm>
            <a:off x="6705600" y="202607"/>
            <a:ext cx="2209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עכשיו ניתן להוסיף </a:t>
            </a:r>
            <a:r>
              <a:rPr lang="he-IL" sz="2000" dirty="0" err="1"/>
              <a:t>לפרוייקט</a:t>
            </a:r>
            <a:r>
              <a:rPr lang="he-IL" sz="2000" dirty="0"/>
              <a:t> קבצי </a:t>
            </a:r>
            <a:r>
              <a:rPr lang="he-IL" sz="2000" dirty="0" err="1"/>
              <a:t>קוטלין</a:t>
            </a:r>
            <a:r>
              <a:rPr lang="he-IL" sz="2000" dirty="0"/>
              <a:t> באופן טבעי.</a:t>
            </a:r>
          </a:p>
        </p:txBody>
      </p:sp>
    </p:spTree>
    <p:extLst>
      <p:ext uri="{BB962C8B-B14F-4D97-AF65-F5344CB8AC3E}">
        <p14:creationId xmlns:p14="http://schemas.microsoft.com/office/powerpoint/2010/main" val="282189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5780E8-10E6-4EAF-879C-4E1601A1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Extensions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6DABF4-5D4A-48A7-9840-449B721F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Android Extensions</a:t>
            </a:r>
            <a:r>
              <a:rPr lang="he-IL" dirty="0"/>
              <a:t> הוא אוסף ספריות שמספק תמיכה בפעולות נפוצות באנדרואיד והופך את כתיבת הקוד לקלה יותר.</a:t>
            </a:r>
          </a:p>
          <a:p>
            <a:pPr algn="r" rtl="1"/>
            <a:r>
              <a:rPr lang="he-IL" dirty="0"/>
              <a:t>הדוגמא הכי שימושית – באופן רגיל, כדי שנוכל בקוד </a:t>
            </a:r>
            <a:r>
              <a:rPr lang="he-IL" dirty="0" err="1"/>
              <a:t>האקטיביטי</a:t>
            </a:r>
            <a:r>
              <a:rPr lang="he-IL" dirty="0"/>
              <a:t> לגשת לאחד ה-</a:t>
            </a:r>
            <a:r>
              <a:rPr lang="en-US" dirty="0"/>
              <a:t>widgets</a:t>
            </a:r>
            <a:r>
              <a:rPr lang="he-IL" dirty="0"/>
              <a:t> על המסך נצטרך להגדיר משתנה ולקבל מצביע ע"י </a:t>
            </a:r>
            <a:r>
              <a:rPr lang="en-US" dirty="0" err="1"/>
              <a:t>findViewById</a:t>
            </a:r>
            <a:endParaRPr lang="he-IL" dirty="0"/>
          </a:p>
          <a:p>
            <a:pPr algn="r" rtl="1"/>
            <a:r>
              <a:rPr lang="he-IL" dirty="0"/>
              <a:t>הקוד הופך להיות ארוך יותר ומסורבל ובעיקרו הוא חזרה על אותה פעולה שוב ושוב.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A6C6D6B-EAE4-4094-83C6-F577D1DF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2252E3-C390-4EEF-BD80-002174C5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269764EA-A390-42A1-AB59-4000579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A5D97F4F-BD12-46B1-9351-584BDE22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9FA39-7DD0-4D71-9A21-61CBDA2D4F2F}"/>
              </a:ext>
            </a:extLst>
          </p:cNvPr>
          <p:cNvSpPr txBox="1"/>
          <p:nvPr/>
        </p:nvSpPr>
        <p:spPr>
          <a:xfrm>
            <a:off x="533400" y="152400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כדי לאפשר את ה-</a:t>
            </a:r>
            <a:r>
              <a:rPr lang="en-US" sz="2000" dirty="0"/>
              <a:t>extensions</a:t>
            </a:r>
            <a:r>
              <a:rPr lang="he-IL" sz="2000" dirty="0"/>
              <a:t> צריך להוסיף בקובץ ה-</a:t>
            </a:r>
            <a:r>
              <a:rPr lang="en-US" sz="2000" dirty="0" err="1"/>
              <a:t>gradle</a:t>
            </a:r>
            <a:r>
              <a:rPr lang="he-IL" sz="2000" dirty="0"/>
              <a:t> של </a:t>
            </a:r>
            <a:r>
              <a:rPr lang="he-IL" sz="2000" dirty="0" err="1"/>
              <a:t>הפרוייקט</a:t>
            </a:r>
            <a:r>
              <a:rPr lang="he-IL" sz="2000" dirty="0"/>
              <a:t> את השורה: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5114AC1-AF8C-45B7-BDBB-B9F5ED64BD34}"/>
              </a:ext>
            </a:extLst>
          </p:cNvPr>
          <p:cNvSpPr/>
          <p:nvPr/>
        </p:nvSpPr>
        <p:spPr>
          <a:xfrm>
            <a:off x="228600" y="609600"/>
            <a:ext cx="4011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nlo"/>
              </a:rPr>
              <a:t>apply 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plugin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'</a:t>
            </a:r>
            <a:r>
              <a:rPr lang="en-US" b="1" dirty="0" err="1">
                <a:solidFill>
                  <a:srgbClr val="0F7003"/>
                </a:solidFill>
                <a:latin typeface="Menlo"/>
              </a:rPr>
              <a:t>kotlin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-android-extensions'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2AA0B-3BCB-4A86-8A61-C49862A93FFF}"/>
              </a:ext>
            </a:extLst>
          </p:cNvPr>
          <p:cNvSpPr txBox="1"/>
          <p:nvPr/>
        </p:nvSpPr>
        <p:spPr>
          <a:xfrm>
            <a:off x="533400" y="1036022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כעת </a:t>
            </a:r>
            <a:r>
              <a:rPr lang="he-IL" sz="2000" dirty="0" err="1"/>
              <a:t>באקטיביטי</a:t>
            </a:r>
            <a:r>
              <a:rPr lang="he-IL" sz="2000" dirty="0"/>
              <a:t> נייבא את ה-</a:t>
            </a:r>
            <a:r>
              <a:rPr lang="en-US" sz="2000" dirty="0"/>
              <a:t>extensions</a:t>
            </a:r>
            <a:r>
              <a:rPr lang="he-IL" sz="2000" dirty="0"/>
              <a:t>: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38862D9-EF61-4686-AED6-9A4F57F24978}"/>
              </a:ext>
            </a:extLst>
          </p:cNvPr>
          <p:cNvSpPr/>
          <p:nvPr/>
        </p:nvSpPr>
        <p:spPr>
          <a:xfrm>
            <a:off x="228600" y="1561198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kotlinx.android.synthetic.main.activity_main.*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D3805-7C33-43FD-A220-BA3663352367}"/>
              </a:ext>
            </a:extLst>
          </p:cNvPr>
          <p:cNvSpPr txBox="1"/>
          <p:nvPr/>
        </p:nvSpPr>
        <p:spPr>
          <a:xfrm>
            <a:off x="511629" y="2090915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ועכשיו אפשר להשתמש ב-</a:t>
            </a:r>
            <a:r>
              <a:rPr lang="en-US" sz="2000" dirty="0"/>
              <a:t>widgets</a:t>
            </a:r>
            <a:r>
              <a:rPr lang="he-IL" sz="2000" dirty="0"/>
              <a:t> שמוגדרים בקובץ ה-</a:t>
            </a:r>
            <a:r>
              <a:rPr lang="en-US" sz="2000" dirty="0"/>
              <a:t>layout</a:t>
            </a:r>
            <a:r>
              <a:rPr lang="he-IL" sz="2000" dirty="0"/>
              <a:t> באמצעות ה-</a:t>
            </a:r>
            <a:r>
              <a:rPr lang="en-US" sz="2000" dirty="0"/>
              <a:t>id</a:t>
            </a:r>
            <a:r>
              <a:rPr lang="he-IL" sz="2000" dirty="0"/>
              <a:t> שלהם.</a:t>
            </a:r>
          </a:p>
        </p:txBody>
      </p:sp>
    </p:spTree>
    <p:extLst>
      <p:ext uri="{BB962C8B-B14F-4D97-AF65-F5344CB8AC3E}">
        <p14:creationId xmlns:p14="http://schemas.microsoft.com/office/powerpoint/2010/main" val="291427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29093</TotalTime>
  <Words>307</Words>
  <Application>Microsoft Office PowerPoint</Application>
  <PresentationFormat>‫הצגה על המסך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Menlo</vt:lpstr>
      <vt:lpstr>Times New Roman</vt:lpstr>
      <vt:lpstr>Office Theme</vt:lpstr>
      <vt:lpstr>Android with Kotlin</vt:lpstr>
      <vt:lpstr>Android</vt:lpstr>
      <vt:lpstr>מצגת של PowerPoint‏</vt:lpstr>
      <vt:lpstr>מצגת של PowerPoint‏</vt:lpstr>
      <vt:lpstr>מצגת של PowerPoint‏</vt:lpstr>
      <vt:lpstr>מצגת של PowerPoint‏</vt:lpstr>
      <vt:lpstr>Android Extensions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278</cp:revision>
  <dcterms:created xsi:type="dcterms:W3CDTF">2006-08-16T00:00:00Z</dcterms:created>
  <dcterms:modified xsi:type="dcterms:W3CDTF">2017-09-04T05:59:21Z</dcterms:modified>
</cp:coreProperties>
</file>