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88" d="100"/>
          <a:sy n="88" d="100"/>
        </p:scale>
        <p:origin x="6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E0C3C15-262C-4123-AC87-44E95610025E}" type="datetimeFigureOut">
              <a:rPr lang="he-IL" smtClean="0"/>
              <a:t>כ'/אלול/תשע"ז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0BD79D8-6F1E-4D79-8DB3-11C5BE230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82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255E-B498-4A52-B2E8-66F01A3A1599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36AE-ABC6-4F87-8A04-9C6C85C29E80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F91-7287-4303-917A-189B22FF6869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5B63-3E03-4604-9EE0-2F9E792C123B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07BD-F5CA-44CF-9F4C-F92AE393E0C6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6E8C-2E6D-4F2F-80AD-B7681AD84F40}" type="datetime1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E845-70ED-4C43-A1B6-1840CF616A08}" type="datetime1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B1A1-1FF9-4F34-9F9A-A9C8F30DD919}" type="datetime1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C97-BEFA-4E8B-BF6F-975EC45F89AE}" type="datetime1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FDB2-53BD-4946-8298-13D869AC97A7}" type="datetime1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F9C7-6E3C-44D3-A4F8-5D9C6F70A09D}" type="datetime1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AD462-0407-46B7-A160-579B8A67F0BC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r>
              <a:rPr lang="en-US" dirty="0"/>
              <a:t> Overview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3E5C57E-CFB3-40E1-B54E-B184E413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69875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</a:t>
            </a:r>
            <a:r>
              <a:rPr lang="en-US" dirty="0"/>
              <a:t> JS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err="1"/>
              <a:t>Vue</a:t>
            </a:r>
            <a:r>
              <a:rPr lang="he-IL" dirty="0"/>
              <a:t> היא ספרית </a:t>
            </a:r>
            <a:r>
              <a:rPr lang="he-IL" dirty="0" err="1"/>
              <a:t>ג'אווהסקריפט</a:t>
            </a:r>
            <a:r>
              <a:rPr lang="he-IL" dirty="0"/>
              <a:t> שנועדה לאפשר הוספת פונקציונליות ואינטראקטיביות בצד הלקוח באפליקציות </a:t>
            </a:r>
            <a:r>
              <a:rPr lang="en-US" dirty="0"/>
              <a:t>web</a:t>
            </a:r>
            <a:r>
              <a:rPr lang="he-IL" dirty="0"/>
              <a:t>.</a:t>
            </a:r>
          </a:p>
          <a:p>
            <a:pPr algn="r" rtl="1"/>
            <a:r>
              <a:rPr lang="he-IL" dirty="0" err="1"/>
              <a:t>הספריה</a:t>
            </a:r>
            <a:r>
              <a:rPr lang="he-IL" dirty="0"/>
              <a:t> מאפשרת כתיבת ממשקי משתמש מתוחכמים ותגובתיים.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0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71E1C0-AB82-457F-9966-70870921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Application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4A3396-CDE7-47C5-B2CB-BC15B5AEB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תכנות תגובתי (</a:t>
            </a:r>
            <a:r>
              <a:rPr lang="en-US" dirty="0"/>
              <a:t>reactive</a:t>
            </a:r>
            <a:r>
              <a:rPr lang="he-IL" dirty="0"/>
              <a:t>) הוא גישה שאומצה בשנים האחרונות לאפליקציות </a:t>
            </a:r>
            <a:r>
              <a:rPr lang="en-US" dirty="0"/>
              <a:t>web</a:t>
            </a:r>
            <a:r>
              <a:rPr lang="he-IL" dirty="0"/>
              <a:t>. אפליקציה תגובתית מתאפיינת בדברים הבאים:</a:t>
            </a:r>
          </a:p>
          <a:p>
            <a:pPr lvl="1" algn="r" rtl="1"/>
            <a:r>
              <a:rPr lang="he-IL" dirty="0"/>
              <a:t>היא עוקבת אחרי שינויים במצב האפליקציה.</a:t>
            </a:r>
          </a:p>
          <a:p>
            <a:pPr lvl="1" algn="r" rtl="1"/>
            <a:r>
              <a:rPr lang="he-IL" dirty="0"/>
              <a:t>השינויים מועברים לכל רכיבי האפליקציה.</a:t>
            </a:r>
          </a:p>
          <a:p>
            <a:pPr lvl="1" algn="r" rtl="1"/>
            <a:r>
              <a:rPr lang="he-IL" dirty="0"/>
              <a:t>הממשק משתנה ומוצג מחדש באופן אוטומטי כתגובה לשינוי.</a:t>
            </a:r>
          </a:p>
          <a:p>
            <a:pPr lvl="1" algn="r" rtl="1"/>
            <a:r>
              <a:rPr lang="he-IL" dirty="0"/>
              <a:t>היא מספקת תגובה מהירה לאינטראקציה של המשתמש.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366F2BA-4B7D-4397-BC68-9D319186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FE57AEA-0F27-437E-8A0E-557C3CD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5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1BB2E2-8D60-465D-B669-114D794D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2F10E2-CEFD-4122-BB76-AFFD552F5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הדרך העיקרית לספק תגובתיות היא שימוש בתבנית ה- </a:t>
            </a:r>
            <a:r>
              <a:rPr lang="en-US" dirty="0"/>
              <a:t>MVVM – Model View View-Model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תבנית זו מפרידה בין התצוגה (</a:t>
            </a:r>
            <a:r>
              <a:rPr lang="en-US" dirty="0"/>
              <a:t>View</a:t>
            </a:r>
            <a:r>
              <a:rPr lang="he-IL" dirty="0"/>
              <a:t>)</a:t>
            </a:r>
            <a:r>
              <a:rPr lang="en-US" dirty="0"/>
              <a:t> </a:t>
            </a:r>
            <a:r>
              <a:rPr lang="he-IL" dirty="0"/>
              <a:t>למידע והלוגיקה העסקית (</a:t>
            </a:r>
            <a:r>
              <a:rPr lang="en-US" dirty="0"/>
              <a:t>Model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אבל כדי לספק את האינטראקטיביות, חלק מהלוגיקה העסקית משוכפל ומועבר לתצוגה (</a:t>
            </a:r>
            <a:r>
              <a:rPr lang="en-US" dirty="0"/>
              <a:t>View-Model</a:t>
            </a:r>
            <a:r>
              <a:rPr lang="he-IL" dirty="0"/>
              <a:t>).</a:t>
            </a:r>
          </a:p>
          <a:p>
            <a:pPr marL="0" indent="0" algn="r" rtl="1">
              <a:buNone/>
            </a:pP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B5254C1-0DA9-4D19-B692-F0525B5E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E9DB318-46F3-403A-89EA-DC5B6046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7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B1C4C7-12C2-41F9-81E9-E8E038A9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5D54934-06A6-49C9-995A-BAD125BF3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הרעיון המרכזי של </a:t>
            </a:r>
            <a:r>
              <a:rPr lang="en-US" dirty="0"/>
              <a:t>MVVM</a:t>
            </a:r>
            <a:r>
              <a:rPr lang="he-IL" dirty="0"/>
              <a:t> הוא לקשור (</a:t>
            </a:r>
            <a:r>
              <a:rPr lang="en-US" dirty="0"/>
              <a:t>bind</a:t>
            </a:r>
            <a:r>
              <a:rPr lang="he-IL" dirty="0"/>
              <a:t>)</a:t>
            </a:r>
            <a:r>
              <a:rPr lang="en-US" dirty="0"/>
              <a:t> </a:t>
            </a:r>
            <a:r>
              <a:rPr lang="he-IL" dirty="0"/>
              <a:t>בין רכיב </a:t>
            </a:r>
            <a:r>
              <a:rPr lang="en-US" dirty="0"/>
              <a:t>UI</a:t>
            </a:r>
            <a:r>
              <a:rPr lang="he-IL" dirty="0"/>
              <a:t> לבין המידע שהוא מייצג.</a:t>
            </a:r>
          </a:p>
          <a:p>
            <a:pPr algn="r" rtl="1"/>
            <a:r>
              <a:rPr lang="he-IL" dirty="0"/>
              <a:t>באופן מסורתי, כדי להעביר נתון לתצוגה האפליקציה צריכה לבצע לוגיקה כלשהי.</a:t>
            </a:r>
          </a:p>
          <a:p>
            <a:pPr algn="r" rtl="1"/>
            <a:r>
              <a:rPr lang="he-IL" dirty="0"/>
              <a:t>באפליקציה תגובתית, רכיב ה-</a:t>
            </a:r>
            <a:r>
              <a:rPr lang="en-US" dirty="0"/>
              <a:t>UI</a:t>
            </a:r>
            <a:r>
              <a:rPr lang="he-IL" dirty="0"/>
              <a:t> קשור למידע ולכן כל שינוי של המידע משתקף באופן אוטומטי בתצוגה.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9FBDD0D-990A-4CBC-8D51-67487BEE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B6B680D-EF55-4B09-8539-4A47161B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4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2DEFFC-1338-49D8-B0B2-7C378425C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Framework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CF5ACB-B06E-41D7-9274-FDA7911D4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err="1"/>
              <a:t>Vue</a:t>
            </a:r>
            <a:r>
              <a:rPr lang="he-IL" dirty="0"/>
              <a:t> היא פלטפורמה פרוגרסיבית – ניתן להשתמש בה כחלק מאפליקציה גדולה, או שניתן לבנות ממנה את כל האפליקציה.</a:t>
            </a:r>
          </a:p>
          <a:p>
            <a:pPr algn="r" rtl="1"/>
            <a:r>
              <a:rPr lang="he-IL" dirty="0"/>
              <a:t>האפשרות לשלב אותה באפליקציה קיימת בקלות, הופכת את הפלטפורמה לקלה יותר ללימוד ואימוץ מהמתחרות (</a:t>
            </a:r>
            <a:r>
              <a:rPr lang="en-US" dirty="0"/>
              <a:t>React</a:t>
            </a:r>
            <a:r>
              <a:rPr lang="he-IL" dirty="0"/>
              <a:t> ו-</a:t>
            </a:r>
            <a:r>
              <a:rPr lang="en-US" dirty="0"/>
              <a:t>Angular</a:t>
            </a:r>
            <a:r>
              <a:rPr lang="he-IL" dirty="0"/>
              <a:t> בעיקר).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4861C99-2B4B-49A7-B71E-F2E741CF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1756A46-FCD2-4D09-A9C1-124D63D8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2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961C20-BCF0-4056-9727-B2BF80B9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</a:t>
            </a:r>
            <a:r>
              <a:rPr lang="en-US" dirty="0"/>
              <a:t> Instance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6D87DA-6989-472D-99B3-37B6CB289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pPr algn="r" rtl="1"/>
            <a:r>
              <a:rPr lang="he-IL" dirty="0"/>
              <a:t>כל </a:t>
            </a:r>
            <a:r>
              <a:rPr lang="he-IL" dirty="0" err="1"/>
              <a:t>אפליקצית</a:t>
            </a:r>
            <a:r>
              <a:rPr lang="he-IL" dirty="0"/>
              <a:t> </a:t>
            </a:r>
            <a:r>
              <a:rPr lang="en-US" dirty="0" err="1"/>
              <a:t>Vue</a:t>
            </a:r>
            <a:r>
              <a:rPr lang="he-IL" dirty="0"/>
              <a:t> מכילה לפחות אובייקט </a:t>
            </a:r>
            <a:r>
              <a:rPr lang="en-US" dirty="0" err="1"/>
              <a:t>Vue</a:t>
            </a:r>
            <a:r>
              <a:rPr lang="he-IL" dirty="0"/>
              <a:t> אחד.</a:t>
            </a:r>
          </a:p>
          <a:p>
            <a:pPr algn="r" rtl="1"/>
            <a:r>
              <a:rPr lang="he-IL" dirty="0"/>
              <a:t>אובייקט ה-</a:t>
            </a:r>
            <a:r>
              <a:rPr lang="en-US" dirty="0" err="1"/>
              <a:t>Vue</a:t>
            </a:r>
            <a:r>
              <a:rPr lang="he-IL" dirty="0"/>
              <a:t> עוזר לממש את רעיון ה-</a:t>
            </a:r>
            <a:r>
              <a:rPr lang="en-US" dirty="0"/>
              <a:t>MVVM</a:t>
            </a:r>
            <a:r>
              <a:rPr lang="he-IL" dirty="0"/>
              <a:t> ולשלוט על האינטראקציה בין הרכיבים למידע.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FD09DDB-A4AB-482E-8383-86E8AF1F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68F67B4-DA38-46D7-ABA7-C292C5A8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3766072-DF4B-40B2-BEF9-AAA2D584C17A}"/>
              </a:ext>
            </a:extLst>
          </p:cNvPr>
          <p:cNvSpPr/>
          <p:nvPr/>
        </p:nvSpPr>
        <p:spPr>
          <a:xfrm>
            <a:off x="1524000" y="510540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(HTML+CSS)</a:t>
            </a:r>
            <a:endParaRPr lang="he-IL" dirty="0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F3E51899-0F9B-494E-8165-1CFC2C4F9DAD}"/>
              </a:ext>
            </a:extLst>
          </p:cNvPr>
          <p:cNvSpPr/>
          <p:nvPr/>
        </p:nvSpPr>
        <p:spPr>
          <a:xfrm>
            <a:off x="3886200" y="510540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 Binding</a:t>
            </a:r>
            <a:endParaRPr lang="he-IL" dirty="0"/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42DA3018-E119-4AAB-B36C-D4334B0D269F}"/>
              </a:ext>
            </a:extLst>
          </p:cNvPr>
          <p:cNvSpPr/>
          <p:nvPr/>
        </p:nvSpPr>
        <p:spPr>
          <a:xfrm>
            <a:off x="6248400" y="5126265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View-Model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Javascript</a:t>
            </a:r>
            <a:r>
              <a:rPr lang="en-US" dirty="0"/>
              <a:t>)</a:t>
            </a:r>
            <a:endParaRPr lang="he-IL" dirty="0"/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C2CCF9F9-61C4-41AB-A6D5-3CDA94C9563C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00400" y="5562600"/>
            <a:ext cx="6858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62351C52-5AC1-4A72-8BA9-1A9A27D4E815}"/>
              </a:ext>
            </a:extLst>
          </p:cNvPr>
          <p:cNvCxnSpPr/>
          <p:nvPr/>
        </p:nvCxnSpPr>
        <p:spPr>
          <a:xfrm>
            <a:off x="5562600" y="5562600"/>
            <a:ext cx="6858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סוגר מסולסל שמאלי 13">
            <a:extLst>
              <a:ext uri="{FF2B5EF4-FFF2-40B4-BE49-F238E27FC236}">
                <a16:creationId xmlns:a16="http://schemas.microsoft.com/office/drawing/2014/main" id="{FDE10653-ECF2-4046-B8D4-2ED72845DEA9}"/>
              </a:ext>
            </a:extLst>
          </p:cNvPr>
          <p:cNvSpPr/>
          <p:nvPr/>
        </p:nvSpPr>
        <p:spPr>
          <a:xfrm rot="5400000">
            <a:off x="4511675" y="1539875"/>
            <a:ext cx="425450" cy="6400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004147-AD73-4652-A34E-513D76C50881}"/>
              </a:ext>
            </a:extLst>
          </p:cNvPr>
          <p:cNvSpPr txBox="1"/>
          <p:nvPr/>
        </p:nvSpPr>
        <p:spPr>
          <a:xfrm>
            <a:off x="4038600" y="4137419"/>
            <a:ext cx="1676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Vue</a:t>
            </a:r>
            <a:r>
              <a:rPr lang="en-US" sz="2000" dirty="0"/>
              <a:t> Instance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42933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E21FED-B97B-4FA0-AF32-9246D812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/>
              <a:t>יתרונות </a:t>
            </a:r>
            <a:r>
              <a:rPr lang="en-US" dirty="0" err="1"/>
              <a:t>Vue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583C61-41E8-4B4A-A9C8-EEF158650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עקומת הלימוד מתונה יחסית, לא דורש מיומנות מיוחדת מעבר ל-</a:t>
            </a:r>
            <a:r>
              <a:rPr lang="en-US" dirty="0"/>
              <a:t>HTML/CSS/JS</a:t>
            </a:r>
            <a:r>
              <a:rPr lang="he-IL" dirty="0"/>
              <a:t> שנדרשים בכל </a:t>
            </a:r>
            <a:r>
              <a:rPr lang="he-IL" dirty="0" err="1"/>
              <a:t>אפליקצית</a:t>
            </a:r>
            <a:r>
              <a:rPr lang="he-IL" dirty="0"/>
              <a:t> </a:t>
            </a:r>
            <a:r>
              <a:rPr lang="en-US" dirty="0"/>
              <a:t>web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ניתן לשלב </a:t>
            </a:r>
            <a:r>
              <a:rPr lang="en-US" dirty="0" err="1"/>
              <a:t>Vue</a:t>
            </a:r>
            <a:r>
              <a:rPr lang="he-IL" dirty="0"/>
              <a:t> באפליקציה קיימת – אין צורך לבצע התאמות או לשנות הגדרות. אפשר להמשיך להשתמש בספריות כמו </a:t>
            </a:r>
            <a:r>
              <a:rPr lang="en-US" dirty="0"/>
              <a:t>bootstrap</a:t>
            </a:r>
            <a:r>
              <a:rPr lang="he-IL" dirty="0"/>
              <a:t> או </a:t>
            </a:r>
            <a:r>
              <a:rPr lang="en-US" dirty="0" err="1"/>
              <a:t>Jquery</a:t>
            </a:r>
            <a:r>
              <a:rPr lang="he-IL" dirty="0"/>
              <a:t> ולהמשיך להשתמש בכל הלוגיקה והקבצים שכבר כתבנו.</a:t>
            </a:r>
          </a:p>
          <a:p>
            <a:pPr algn="r" rtl="1"/>
            <a:r>
              <a:rPr lang="he-IL" dirty="0"/>
              <a:t>מאפשר כתיבת אפליקציה תגובתית.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B49309B-0974-4903-A3E6-FDCD0243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0A482EA-936F-4AF9-9B08-0F24792E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6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515C39-40F5-41D4-B927-32FE17B4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/>
              <a:t>יתרונות </a:t>
            </a:r>
            <a:r>
              <a:rPr lang="en-US" dirty="0" err="1"/>
              <a:t>Vue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ED6052-9018-4DB2-9055-ACF966B4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err="1"/>
              <a:t>הספריה</a:t>
            </a:r>
            <a:r>
              <a:rPr lang="he-IL" dirty="0"/>
              <a:t> קטנה יחסית ולכן ניתן לכתוב </a:t>
            </a:r>
            <a:r>
              <a:rPr lang="he-IL" dirty="0" err="1"/>
              <a:t>איתה</a:t>
            </a:r>
            <a:r>
              <a:rPr lang="he-IL" dirty="0"/>
              <a:t> אפליקציות שנועדו למכשירים ניידים בלי להכביד על זיכרון המכשיר.</a:t>
            </a:r>
          </a:p>
          <a:p>
            <a:pPr algn="r" rtl="1"/>
            <a:r>
              <a:rPr lang="he-IL" dirty="0"/>
              <a:t>ניתן לכתוב רכיבים עצמאיים כדי לאפשר </a:t>
            </a:r>
            <a:r>
              <a:rPr lang="en-US" dirty="0"/>
              <a:t>reusability</a:t>
            </a:r>
            <a:r>
              <a:rPr lang="he-IL" dirty="0"/>
              <a:t> של הקוד.</a:t>
            </a:r>
          </a:p>
          <a:p>
            <a:pPr algn="r" rtl="1"/>
            <a:r>
              <a:rPr lang="he-IL" dirty="0"/>
              <a:t>ביצועים משופרים ע"י </a:t>
            </a:r>
            <a:r>
              <a:rPr lang="en-US" dirty="0"/>
              <a:t>Virtual DOM</a:t>
            </a:r>
            <a:r>
              <a:rPr lang="he-IL"/>
              <a:t>.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5A1AADB-42D6-412F-90B5-B0784F29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A5E227C-71F4-482A-9351-F513D294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08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25786</TotalTime>
  <Words>466</Words>
  <Application>Microsoft Office PowerPoint</Application>
  <PresentationFormat>‫הצגה על המסך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VueJS Overview</vt:lpstr>
      <vt:lpstr>Vue JS</vt:lpstr>
      <vt:lpstr>Reactive Application</vt:lpstr>
      <vt:lpstr>MVVM</vt:lpstr>
      <vt:lpstr>Binding</vt:lpstr>
      <vt:lpstr>Progressive Framework</vt:lpstr>
      <vt:lpstr>Vue Instance</vt:lpstr>
      <vt:lpstr>יתרונות Vue</vt:lpstr>
      <vt:lpstr>יתרונות Vue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פרק 1 – בעיות אלגוריתמיות</dc:title>
  <dc:creator>user</dc:creator>
  <cp:lastModifiedBy>shay tavor</cp:lastModifiedBy>
  <cp:revision>232</cp:revision>
  <dcterms:created xsi:type="dcterms:W3CDTF">2006-08-16T00:00:00Z</dcterms:created>
  <dcterms:modified xsi:type="dcterms:W3CDTF">2017-09-11T12:49:47Z</dcterms:modified>
</cp:coreProperties>
</file>