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כ"א/אלול/תשע"ז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3E5C57E-CFB3-40E1-B54E-B184E413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987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8C62ED-078B-483E-8B33-7327FAB1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Modifiers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F96DBF-72CF-467B-BFC6-3DE00B28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להאזין לאירוע הקלדה על המקלדת צריך לכתוב מאזין לאירוע </a:t>
            </a:r>
            <a:r>
              <a:rPr lang="en-US" dirty="0" err="1"/>
              <a:t>keyup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אבל </a:t>
            </a:r>
            <a:r>
              <a:rPr lang="he-IL" dirty="0" err="1"/>
              <a:t>בדר"כ</a:t>
            </a:r>
            <a:r>
              <a:rPr lang="he-IL" dirty="0"/>
              <a:t> אנחנו מעוניינים לבדוק האם מקשים ספציפיים נלחצו. </a:t>
            </a:r>
          </a:p>
          <a:p>
            <a:pPr algn="r" rtl="1"/>
            <a:r>
              <a:rPr lang="en-US" dirty="0"/>
              <a:t>Key-modifier</a:t>
            </a:r>
            <a:r>
              <a:rPr lang="he-IL" dirty="0"/>
              <a:t> הם קבועים שמתווספים לקשירה למאזין, ומציינים שהפונקציה תפעל רק אם המקש הספציפי הוקלד.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37B7D0-98B6-47A1-838D-0B4DEB28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0E5C5BC-041C-48DD-B2D3-88719369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11428BC-4D26-4EAE-BE50-CD085AB9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7A7FF8A-B5BB-48E0-AE7F-36F19890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37A31-59C9-4A6D-A466-F5BBC87EACBE}"/>
              </a:ext>
            </a:extLst>
          </p:cNvPr>
          <p:cNvSpPr txBox="1"/>
          <p:nvPr/>
        </p:nvSpPr>
        <p:spPr>
          <a:xfrm>
            <a:off x="2590800" y="381000"/>
            <a:ext cx="4343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&lt;input @</a:t>
            </a:r>
            <a:r>
              <a:rPr lang="en-US" sz="2000" dirty="0" err="1"/>
              <a:t>keyup.enter</a:t>
            </a:r>
            <a:r>
              <a:rPr lang="en-US" sz="2000" dirty="0"/>
              <a:t> = "validate"&gt;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79FB8-E197-4EEC-A1D4-FC9CE1DEC168}"/>
              </a:ext>
            </a:extLst>
          </p:cNvPr>
          <p:cNvSpPr txBox="1"/>
          <p:nvPr/>
        </p:nvSpPr>
        <p:spPr>
          <a:xfrm>
            <a:off x="457200" y="914400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הפונקציה </a:t>
            </a:r>
            <a:r>
              <a:rPr lang="en-US" sz="2000" dirty="0">
                <a:solidFill>
                  <a:schemeClr val="tx2"/>
                </a:solidFill>
              </a:rPr>
              <a:t>validate</a:t>
            </a:r>
            <a:r>
              <a:rPr lang="he-IL" sz="2000" dirty="0">
                <a:solidFill>
                  <a:schemeClr val="tx2"/>
                </a:solidFill>
              </a:rPr>
              <a:t> תופעל רק אם נלחץ המקש </a:t>
            </a:r>
            <a:r>
              <a:rPr lang="en-US" sz="2000" dirty="0">
                <a:solidFill>
                  <a:schemeClr val="tx2"/>
                </a:solidFill>
              </a:rPr>
              <a:t>enter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52542-9C5A-43D3-BA78-151EDA051B8E}"/>
              </a:ext>
            </a:extLst>
          </p:cNvPr>
          <p:cNvSpPr txBox="1"/>
          <p:nvPr/>
        </p:nvSpPr>
        <p:spPr>
          <a:xfrm>
            <a:off x="2590800" y="1393371"/>
            <a:ext cx="487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&lt;input @</a:t>
            </a:r>
            <a:r>
              <a:rPr lang="en-US" sz="2000" dirty="0" err="1"/>
              <a:t>keyup.enter.space</a:t>
            </a:r>
            <a:r>
              <a:rPr lang="en-US" sz="2000" dirty="0"/>
              <a:t> = "validate"&gt;</a:t>
            </a:r>
            <a:endParaRPr lang="he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E88E2-A8FE-4AFB-804D-261909967405}"/>
              </a:ext>
            </a:extLst>
          </p:cNvPr>
          <p:cNvSpPr txBox="1"/>
          <p:nvPr/>
        </p:nvSpPr>
        <p:spPr>
          <a:xfrm>
            <a:off x="457200" y="1828799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הפונקציה </a:t>
            </a:r>
            <a:r>
              <a:rPr lang="en-US" sz="2000" dirty="0">
                <a:solidFill>
                  <a:schemeClr val="tx2"/>
                </a:solidFill>
              </a:rPr>
              <a:t>validate</a:t>
            </a:r>
            <a:r>
              <a:rPr lang="he-IL" sz="2000" dirty="0">
                <a:solidFill>
                  <a:schemeClr val="tx2"/>
                </a:solidFill>
              </a:rPr>
              <a:t> תופעל רק אם נלחצו המקשים </a:t>
            </a:r>
            <a:r>
              <a:rPr lang="en-US" sz="2000" dirty="0">
                <a:solidFill>
                  <a:schemeClr val="tx2"/>
                </a:solidFill>
              </a:rPr>
              <a:t>enter</a:t>
            </a:r>
            <a:r>
              <a:rPr lang="he-IL" sz="2000" dirty="0">
                <a:solidFill>
                  <a:schemeClr val="tx2"/>
                </a:solidFill>
              </a:rPr>
              <a:t> ו-</a:t>
            </a:r>
            <a:r>
              <a:rPr lang="en-US" sz="2000" dirty="0">
                <a:solidFill>
                  <a:schemeClr val="tx2"/>
                </a:solidFill>
              </a:rPr>
              <a:t>space</a:t>
            </a:r>
            <a:r>
              <a:rPr lang="he-IL" sz="2000" dirty="0">
                <a:solidFill>
                  <a:schemeClr val="tx2"/>
                </a:solidFill>
              </a:rPr>
              <a:t> ביחד.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D9D31-CA6B-4E0C-BE94-3C063DA18D1F}"/>
              </a:ext>
            </a:extLst>
          </p:cNvPr>
          <p:cNvSpPr txBox="1"/>
          <p:nvPr/>
        </p:nvSpPr>
        <p:spPr>
          <a:xfrm>
            <a:off x="457200" y="2343088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רשימת ה-</a:t>
            </a:r>
            <a:r>
              <a:rPr lang="en-US" sz="2000" dirty="0">
                <a:solidFill>
                  <a:schemeClr val="tx2"/>
                </a:solidFill>
              </a:rPr>
              <a:t>modifiers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  <a:p>
            <a:pPr algn="l"/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F5C3B14-23AF-453D-979E-1DB440BE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43088"/>
            <a:ext cx="1752599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enter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tab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delete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esc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space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up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down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left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.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right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Vue</a:t>
            </a:r>
            <a:r>
              <a:rPr lang="he-IL" dirty="0"/>
              <a:t> מספקת אפשרות לקשור מאזינים (</a:t>
            </a:r>
            <a:r>
              <a:rPr lang="en-US" dirty="0"/>
              <a:t>listeners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לאירועי </a:t>
            </a:r>
            <a:r>
              <a:rPr lang="en-US" dirty="0"/>
              <a:t>html</a:t>
            </a:r>
            <a:r>
              <a:rPr lang="he-IL" dirty="0"/>
              <a:t>.</a:t>
            </a:r>
          </a:p>
          <a:p>
            <a:pPr algn="r" rtl="1"/>
            <a:r>
              <a:rPr lang="he-IL" b="1" dirty="0"/>
              <a:t>מאזין</a:t>
            </a:r>
            <a:r>
              <a:rPr lang="he-IL" dirty="0"/>
              <a:t> הוא פונקציה שנקראת ברגע שקורה אירוע </a:t>
            </a:r>
            <a:r>
              <a:rPr lang="he-IL" dirty="0" err="1"/>
              <a:t>מסויים</a:t>
            </a:r>
            <a:r>
              <a:rPr lang="he-IL" dirty="0"/>
              <a:t>, כמו לחיצה על כפתור, תנועת עכבר, הקלדה במקלדת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algn="r" rtl="1"/>
            <a:r>
              <a:rPr lang="he-IL" dirty="0"/>
              <a:t>חיבור המאזין לרכיב שיורה את האירוע נעשה ע"י ה-</a:t>
            </a:r>
            <a:r>
              <a:rPr lang="en-US" dirty="0"/>
              <a:t>directive</a:t>
            </a:r>
            <a:r>
              <a:rPr lang="he-IL" dirty="0"/>
              <a:t> שנקרא </a:t>
            </a:r>
            <a:r>
              <a:rPr lang="en-US" dirty="0" err="1"/>
              <a:t>v-on:event</a:t>
            </a:r>
            <a:r>
              <a:rPr lang="en-US" dirty="0"/>
              <a:t> name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B268235-BFCA-4FED-9AAC-8C90DBE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C6CE215-CFD6-413E-A191-1297DCF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855D2-9111-4828-9C4D-A9D7CCFC07A0}"/>
              </a:ext>
            </a:extLst>
          </p:cNvPr>
          <p:cNvSpPr txBox="1"/>
          <p:nvPr/>
        </p:nvSpPr>
        <p:spPr>
          <a:xfrm>
            <a:off x="152400" y="228600"/>
            <a:ext cx="64008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&lt;div id = "app"&gt;</a:t>
            </a:r>
          </a:p>
          <a:p>
            <a:r>
              <a:rPr lang="en-US" sz="2000" dirty="0"/>
              <a:t>            &lt;p&gt;{{count}}&lt;/p&gt;</a:t>
            </a:r>
          </a:p>
          <a:p>
            <a:r>
              <a:rPr lang="en-US" sz="2000" dirty="0"/>
              <a:t>            &lt;button </a:t>
            </a:r>
            <a:r>
              <a:rPr lang="en-US" sz="2000" dirty="0" err="1">
                <a:solidFill>
                  <a:schemeClr val="tx2"/>
                </a:solidFill>
              </a:rPr>
              <a:t>v-on:click</a:t>
            </a:r>
            <a:r>
              <a:rPr lang="en-US" sz="2000" dirty="0">
                <a:solidFill>
                  <a:schemeClr val="tx2"/>
                </a:solidFill>
              </a:rPr>
              <a:t> = "increase"</a:t>
            </a:r>
            <a:r>
              <a:rPr lang="en-US" sz="2000" dirty="0"/>
              <a:t>&gt;Click Me&lt;/button&gt;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count: 0,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tx2"/>
                </a:solidFill>
              </a:rPr>
              <a:t>increase : function()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</a:t>
            </a:r>
            <a:r>
              <a:rPr lang="en-US" sz="2000" dirty="0" err="1">
                <a:solidFill>
                  <a:schemeClr val="tx2"/>
                </a:solidFill>
              </a:rPr>
              <a:t>this.count</a:t>
            </a:r>
            <a:r>
              <a:rPr lang="en-US" sz="2000" dirty="0">
                <a:solidFill>
                  <a:schemeClr val="tx2"/>
                </a:solidFill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}   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3A55BE0-98B9-4972-AD3C-BC278337F6B2}"/>
              </a:ext>
            </a:extLst>
          </p:cNvPr>
          <p:cNvSpPr/>
          <p:nvPr/>
        </p:nvSpPr>
        <p:spPr>
          <a:xfrm>
            <a:off x="2971800" y="914400"/>
            <a:ext cx="11430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09B2DF1-576C-4AF5-BA02-48B51058E24D}"/>
              </a:ext>
            </a:extLst>
          </p:cNvPr>
          <p:cNvSpPr/>
          <p:nvPr/>
        </p:nvSpPr>
        <p:spPr>
          <a:xfrm>
            <a:off x="609600" y="3962400"/>
            <a:ext cx="9906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3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1D57B5-F343-400F-848E-6451BB38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 אובייקט האירוע למאזין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A7F632-571E-4D81-8CCC-472E907A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</a:t>
            </a:r>
            <a:r>
              <a:rPr lang="he-IL" dirty="0" err="1"/>
              <a:t>פונקצית</a:t>
            </a:r>
            <a:r>
              <a:rPr lang="he-IL" dirty="0"/>
              <a:t> מאזין יכולה לקבל כפרמטר את אובייקט האירוע.</a:t>
            </a:r>
          </a:p>
          <a:p>
            <a:pPr algn="r" rtl="1"/>
            <a:r>
              <a:rPr lang="he-IL" dirty="0"/>
              <a:t>אובייקט זה מועבר </a:t>
            </a:r>
            <a:r>
              <a:rPr lang="he-IL" dirty="0" err="1"/>
              <a:t>אוטמטית</a:t>
            </a:r>
            <a:r>
              <a:rPr lang="he-IL" dirty="0"/>
              <a:t> ע"י ה-</a:t>
            </a:r>
            <a:r>
              <a:rPr lang="en-US" dirty="0" err="1"/>
              <a:t>dom</a:t>
            </a:r>
            <a:r>
              <a:rPr lang="he-IL" dirty="0"/>
              <a:t> ברגע שהאירוע קורה.</a:t>
            </a:r>
          </a:p>
          <a:p>
            <a:pPr algn="r" rtl="1"/>
            <a:r>
              <a:rPr lang="he-IL" dirty="0"/>
              <a:t>האובייקט מכיל נתונים על האירוע כמו מי האובייקט שירה אותו, מה הקואורדינטות, איזה מקש נלחץ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18B86C-DF5F-4783-B7DB-9C147BD7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CB6B9A-F463-47F2-8F1F-05A0A577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B268235-BFCA-4FED-9AAC-8C90DBE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C6CE215-CFD6-413E-A191-1297DCF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855D2-9111-4828-9C4D-A9D7CCFC07A0}"/>
              </a:ext>
            </a:extLst>
          </p:cNvPr>
          <p:cNvSpPr txBox="1"/>
          <p:nvPr/>
        </p:nvSpPr>
        <p:spPr>
          <a:xfrm>
            <a:off x="152400" y="228600"/>
            <a:ext cx="640080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&lt;div id = "app" </a:t>
            </a:r>
            <a:r>
              <a:rPr lang="en-US" sz="2000" dirty="0" err="1">
                <a:solidFill>
                  <a:schemeClr val="tx2"/>
                </a:solidFill>
              </a:rPr>
              <a:t>v-on:mousemove</a:t>
            </a:r>
            <a:r>
              <a:rPr lang="en-US" sz="2000" dirty="0">
                <a:solidFill>
                  <a:schemeClr val="tx2"/>
                </a:solidFill>
              </a:rPr>
              <a:t> = “</a:t>
            </a:r>
            <a:r>
              <a:rPr lang="en-US" sz="2000" dirty="0" err="1">
                <a:solidFill>
                  <a:schemeClr val="tx2"/>
                </a:solidFill>
              </a:rPr>
              <a:t>updateCoordinates</a:t>
            </a:r>
            <a:r>
              <a:rPr lang="en-US" sz="2000" dirty="0">
                <a:solidFill>
                  <a:schemeClr val="tx2"/>
                </a:solidFill>
              </a:rPr>
              <a:t>”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&lt;p&gt;({{x}},{{y}})&lt;/p&gt;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x: 0,</a:t>
            </a:r>
          </a:p>
          <a:p>
            <a:r>
              <a:rPr lang="en-US" sz="2000" dirty="0"/>
              <a:t>        y: 0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updateCoordinates</a:t>
            </a:r>
            <a:r>
              <a:rPr lang="en-US" sz="2000" dirty="0">
                <a:solidFill>
                  <a:schemeClr val="tx2"/>
                </a:solidFill>
              </a:rPr>
              <a:t> : function(event)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</a:t>
            </a:r>
            <a:r>
              <a:rPr lang="en-US" sz="2000" dirty="0" err="1">
                <a:solidFill>
                  <a:schemeClr val="tx2"/>
                </a:solidFill>
              </a:rPr>
              <a:t>this.x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event.clientX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</a:t>
            </a:r>
            <a:r>
              <a:rPr lang="en-US" sz="2000" dirty="0" err="1">
                <a:solidFill>
                  <a:schemeClr val="tx2"/>
                </a:solidFill>
              </a:rPr>
              <a:t>this.y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event.clientY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}   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3261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B268235-BFCA-4FED-9AAC-8C90DBE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C6CE215-CFD6-413E-A191-1297DCF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855D2-9111-4828-9C4D-A9D7CCFC07A0}"/>
              </a:ext>
            </a:extLst>
          </p:cNvPr>
          <p:cNvSpPr txBox="1"/>
          <p:nvPr/>
        </p:nvSpPr>
        <p:spPr>
          <a:xfrm>
            <a:off x="152400" y="228600"/>
            <a:ext cx="640080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&lt;div id = "app" </a:t>
            </a:r>
            <a:r>
              <a:rPr lang="en-US" sz="2000" dirty="0">
                <a:solidFill>
                  <a:schemeClr val="tx2"/>
                </a:solidFill>
              </a:rPr>
              <a:t>@:</a:t>
            </a:r>
            <a:r>
              <a:rPr lang="en-US" sz="2000" dirty="0" err="1">
                <a:solidFill>
                  <a:schemeClr val="tx2"/>
                </a:solidFill>
              </a:rPr>
              <a:t>mousemove</a:t>
            </a:r>
            <a:r>
              <a:rPr lang="en-US" sz="2000" dirty="0">
                <a:solidFill>
                  <a:schemeClr val="tx2"/>
                </a:solidFill>
              </a:rPr>
              <a:t> = “</a:t>
            </a:r>
            <a:r>
              <a:rPr lang="en-US" sz="2000" dirty="0" err="1">
                <a:solidFill>
                  <a:schemeClr val="tx2"/>
                </a:solidFill>
              </a:rPr>
              <a:t>updateCoordinates</a:t>
            </a:r>
            <a:r>
              <a:rPr lang="en-US" sz="2000" dirty="0">
                <a:solidFill>
                  <a:schemeClr val="tx2"/>
                </a:solidFill>
              </a:rPr>
              <a:t>”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&lt;p&gt;({{x}},{{y}})&lt;/p&gt;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x: 0,</a:t>
            </a:r>
          </a:p>
          <a:p>
            <a:r>
              <a:rPr lang="en-US" sz="2000" dirty="0"/>
              <a:t>        y: 0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updateCoordinates</a:t>
            </a:r>
            <a:r>
              <a:rPr lang="en-US" sz="2000" dirty="0">
                <a:solidFill>
                  <a:schemeClr val="tx2"/>
                </a:solidFill>
              </a:rPr>
              <a:t> : function(event)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</a:t>
            </a:r>
            <a:r>
              <a:rPr lang="en-US" sz="2000" dirty="0" err="1">
                <a:solidFill>
                  <a:schemeClr val="tx2"/>
                </a:solidFill>
              </a:rPr>
              <a:t>this.x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event.clientX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</a:t>
            </a:r>
            <a:r>
              <a:rPr lang="en-US" sz="2000" dirty="0" err="1">
                <a:solidFill>
                  <a:schemeClr val="tx2"/>
                </a:solidFill>
              </a:rPr>
              <a:t>this.y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event.clientY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}   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4FCD4-A395-43AB-A039-04BC33B26ED5}"/>
              </a:ext>
            </a:extLst>
          </p:cNvPr>
          <p:cNvSpPr txBox="1"/>
          <p:nvPr/>
        </p:nvSpPr>
        <p:spPr>
          <a:xfrm>
            <a:off x="6781800" y="195943"/>
            <a:ext cx="2209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עבור </a:t>
            </a:r>
            <a:r>
              <a:rPr lang="en-US" sz="2000" dirty="0"/>
              <a:t>v-on</a:t>
            </a:r>
            <a:r>
              <a:rPr lang="he-IL" sz="2000" dirty="0"/>
              <a:t> ישנו קיצור – ניתן לכתוב </a:t>
            </a:r>
            <a:r>
              <a:rPr lang="en-US" sz="2000" dirty="0"/>
              <a:t>@</a:t>
            </a:r>
            <a:r>
              <a:rPr lang="he-IL" sz="2000" dirty="0"/>
              <a:t> ואת שם האירוע:</a:t>
            </a:r>
          </a:p>
        </p:txBody>
      </p:sp>
    </p:spTree>
    <p:extLst>
      <p:ext uri="{BB962C8B-B14F-4D97-AF65-F5344CB8AC3E}">
        <p14:creationId xmlns:p14="http://schemas.microsoft.com/office/powerpoint/2010/main" val="40970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F05E3C-552F-45E4-8FF5-85673833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פרמטרים נוספים למאזין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4E11E9-5928-43CD-B4EC-D67B4E68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להעביר </a:t>
            </a:r>
            <a:r>
              <a:rPr lang="he-IL" dirty="0" err="1"/>
              <a:t>לפונקצית</a:t>
            </a:r>
            <a:r>
              <a:rPr lang="he-IL" dirty="0"/>
              <a:t> המאזין פרמטרים נוספים, מעבר לאובייקט האירוע.</a:t>
            </a:r>
          </a:p>
          <a:p>
            <a:pPr algn="r" rtl="1"/>
            <a:r>
              <a:rPr lang="he-IL" dirty="0"/>
              <a:t>כדי להעביר את הפרמטר יש לכתוב אותו בזמן הקשירה למאזין: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7F9890-1189-4C00-B777-20A48FB7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CA20FF-A037-4F6D-9A28-51F4251C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B268235-BFCA-4FED-9AAC-8C90DBE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C6CE215-CFD6-413E-A191-1297DCF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855D2-9111-4828-9C4D-A9D7CCFC07A0}"/>
              </a:ext>
            </a:extLst>
          </p:cNvPr>
          <p:cNvSpPr txBox="1"/>
          <p:nvPr/>
        </p:nvSpPr>
        <p:spPr>
          <a:xfrm>
            <a:off x="152400" y="228600"/>
            <a:ext cx="8610600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&lt;div id = "app"&gt;</a:t>
            </a:r>
          </a:p>
          <a:p>
            <a:r>
              <a:rPr lang="en-US" sz="2000" dirty="0"/>
              <a:t>            &lt;p&gt;{{count}}&lt;/p&gt;</a:t>
            </a:r>
          </a:p>
          <a:p>
            <a:r>
              <a:rPr lang="en-US" sz="2000" dirty="0"/>
              <a:t>            &lt;button </a:t>
            </a:r>
            <a:r>
              <a:rPr lang="en-US" sz="2000" dirty="0">
                <a:solidFill>
                  <a:schemeClr val="tx2"/>
                </a:solidFill>
              </a:rPr>
              <a:t>@:click = “</a:t>
            </a:r>
            <a:r>
              <a:rPr lang="en-US" sz="2000" dirty="0" err="1">
                <a:solidFill>
                  <a:schemeClr val="tx2"/>
                </a:solidFill>
              </a:rPr>
              <a:t>saySomething</a:t>
            </a:r>
            <a:r>
              <a:rPr lang="en-US" sz="2000" dirty="0">
                <a:solidFill>
                  <a:schemeClr val="tx2"/>
                </a:solidFill>
              </a:rPr>
              <a:t>(‘hi’)"</a:t>
            </a:r>
            <a:r>
              <a:rPr lang="en-US" sz="2000" dirty="0"/>
              <a:t>&gt;Say Something Me&lt;/button&gt;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'#app’,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saySomething</a:t>
            </a:r>
            <a:r>
              <a:rPr lang="en-US" sz="2000" dirty="0">
                <a:solidFill>
                  <a:schemeClr val="tx2"/>
                </a:solidFill>
              </a:rPr>
              <a:t> : function(</a:t>
            </a:r>
            <a:r>
              <a:rPr lang="en-US" sz="2000" dirty="0" err="1">
                <a:solidFill>
                  <a:schemeClr val="tx2"/>
                </a:solidFill>
              </a:rPr>
              <a:t>msg</a:t>
            </a:r>
            <a:r>
              <a:rPr lang="en-US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alert(</a:t>
            </a:r>
            <a:r>
              <a:rPr lang="en-US" sz="2000" dirty="0" err="1">
                <a:solidFill>
                  <a:schemeClr val="tx2"/>
                </a:solidFill>
              </a:rPr>
              <a:t>msg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}   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097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87A939-941D-4665-AB10-2505F9F2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פרמטר בנוסף לאובייקט האירוע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020E9-E804-4996-A3BB-63B2EDDB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להעביר פרמטרים משלנו </a:t>
            </a:r>
            <a:r>
              <a:rPr lang="he-IL" dirty="0" err="1"/>
              <a:t>לפונקצית</a:t>
            </a:r>
            <a:r>
              <a:rPr lang="he-IL" dirty="0"/>
              <a:t> המאזין </a:t>
            </a:r>
            <a:r>
              <a:rPr lang="he-IL" b="1" dirty="0"/>
              <a:t>בנוסף</a:t>
            </a:r>
            <a:r>
              <a:rPr lang="he-IL" dirty="0"/>
              <a:t> לאובייקט האירוע.</a:t>
            </a:r>
          </a:p>
          <a:p>
            <a:pPr algn="r" rtl="1"/>
            <a:r>
              <a:rPr lang="he-IL" dirty="0"/>
              <a:t>כדי לעשות זאת, אנחנו חייבים להשתמש במילה השמורה </a:t>
            </a:r>
            <a:r>
              <a:rPr lang="en-US" dirty="0"/>
              <a:t>$event</a:t>
            </a:r>
            <a:r>
              <a:rPr lang="he-IL" dirty="0"/>
              <a:t> כדי לציין ל-</a:t>
            </a:r>
            <a:r>
              <a:rPr lang="en-US" dirty="0" err="1"/>
              <a:t>vue</a:t>
            </a:r>
            <a:r>
              <a:rPr lang="he-IL" dirty="0"/>
              <a:t> מי מהפרמטרים הוא אובייקט האירוע.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A1EB558-214F-48A7-9CCB-F80BA71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42397A-BFBD-424C-BD45-A37BBF61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27146</TotalTime>
  <Words>739</Words>
  <Application>Microsoft Office PowerPoint</Application>
  <PresentationFormat>‫הצגה על המסך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 Mono</vt:lpstr>
      <vt:lpstr>Source Sans Pro</vt:lpstr>
      <vt:lpstr>Times New Roman</vt:lpstr>
      <vt:lpstr>Office Theme</vt:lpstr>
      <vt:lpstr>Event Handling</vt:lpstr>
      <vt:lpstr>Event Listener</vt:lpstr>
      <vt:lpstr>מצגת של PowerPoint‏</vt:lpstr>
      <vt:lpstr>העבר אובייקט האירוע למאזין</vt:lpstr>
      <vt:lpstr>מצגת של PowerPoint‏</vt:lpstr>
      <vt:lpstr>מצגת של PowerPoint‏</vt:lpstr>
      <vt:lpstr>העברת פרמטרים נוספים למאזין</vt:lpstr>
      <vt:lpstr>מצגת של PowerPoint‏</vt:lpstr>
      <vt:lpstr>העברת פרמטר בנוסף לאובייקט האירוע</vt:lpstr>
      <vt:lpstr>Key Modifiers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277</cp:revision>
  <dcterms:created xsi:type="dcterms:W3CDTF">2006-08-16T00:00:00Z</dcterms:created>
  <dcterms:modified xsi:type="dcterms:W3CDTF">2017-09-12T20:18:42Z</dcterms:modified>
</cp:coreProperties>
</file>