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88" d="100"/>
          <a:sy n="88" d="100"/>
        </p:scale>
        <p:origin x="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כ"ב/אלול/תשע"ז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55E-B498-4A52-B2E8-66F01A3A1599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36AE-ABC6-4F87-8A04-9C6C85C29E80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F91-7287-4303-917A-189B22FF6869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5B63-3E03-4604-9EE0-2F9E792C123B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07BD-F5CA-44CF-9F4C-F92AE393E0C6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6E8C-2E6D-4F2F-80AD-B7681AD84F40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845-70ED-4C43-A1B6-1840CF616A08}" type="datetime1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B1A1-1FF9-4F34-9F9A-A9C8F30DD919}" type="datetime1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C97-BEFA-4E8B-BF6F-975EC45F89AE}" type="datetime1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DB2-53BD-4946-8298-13D869AC97A7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9C7-6E3C-44D3-A4F8-5D9C6F70A09D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D462-0407-46B7-A160-579B8A67F0BC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3E5C57E-CFB3-40E1-B54E-B184E413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6987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אחת היכולות השימושיות של </a:t>
            </a:r>
            <a:r>
              <a:rPr lang="en-US" dirty="0" err="1"/>
              <a:t>Vue</a:t>
            </a:r>
            <a:r>
              <a:rPr lang="he-IL" dirty="0"/>
              <a:t> היא יצירת רכיבים מותאמים אישית.</a:t>
            </a:r>
          </a:p>
          <a:p>
            <a:pPr algn="r" rtl="1"/>
            <a:r>
              <a:rPr lang="en-US" dirty="0"/>
              <a:t>Component</a:t>
            </a:r>
            <a:r>
              <a:rPr lang="he-IL" dirty="0"/>
              <a:t> הוא רכיב </a:t>
            </a:r>
            <a:r>
              <a:rPr lang="en-US" dirty="0"/>
              <a:t>UI</a:t>
            </a:r>
            <a:r>
              <a:rPr lang="he-IL" dirty="0"/>
              <a:t> שנבנה ע"י המתכנת, ויכול להשתלב ב-</a:t>
            </a:r>
            <a:r>
              <a:rPr lang="en-US" dirty="0"/>
              <a:t>HTML</a:t>
            </a:r>
            <a:r>
              <a:rPr lang="he-IL" dirty="0"/>
              <a:t> הרגיל.</a:t>
            </a:r>
          </a:p>
          <a:p>
            <a:pPr algn="r" rtl="1"/>
            <a:r>
              <a:rPr lang="he-IL" dirty="0"/>
              <a:t>אובייקט ה-</a:t>
            </a:r>
            <a:r>
              <a:rPr lang="en-US" dirty="0" err="1"/>
              <a:t>vue</a:t>
            </a:r>
            <a:r>
              <a:rPr lang="he-IL" dirty="0"/>
              <a:t> דואג לתחזוקת הרכיבים באותה צורה של תחזוקת שאר ה-</a:t>
            </a:r>
            <a:r>
              <a:rPr lang="en-US" dirty="0"/>
              <a:t>DOM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0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4FEC38E3-759F-40D7-B1F7-E465357A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EE0F2BB-780F-4E72-9036-BD8C60EB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7BDB7-75E3-4B92-829F-92F68BCD057B}"/>
              </a:ext>
            </a:extLst>
          </p:cNvPr>
          <p:cNvSpPr txBox="1"/>
          <p:nvPr/>
        </p:nvSpPr>
        <p:spPr>
          <a:xfrm>
            <a:off x="152400" y="0"/>
            <a:ext cx="5638800" cy="68634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&lt;html&gt;</a:t>
            </a:r>
          </a:p>
          <a:p>
            <a:r>
              <a:rPr lang="en-US" sz="2000" dirty="0"/>
              <a:t>    &lt;head&gt;</a:t>
            </a:r>
          </a:p>
          <a:p>
            <a:r>
              <a:rPr lang="en-US" sz="2000" dirty="0"/>
              <a:t>        &lt;title&gt;Components&lt;/title&gt;</a:t>
            </a:r>
          </a:p>
          <a:p>
            <a:r>
              <a:rPr lang="en-US" sz="2000" dirty="0"/>
              <a:t>        &lt;script </a:t>
            </a:r>
            <a:r>
              <a:rPr lang="en-US" sz="2000" dirty="0" err="1"/>
              <a:t>src</a:t>
            </a:r>
            <a:r>
              <a:rPr lang="en-US" sz="2000" dirty="0"/>
              <a:t>="https://unpkg.com/</a:t>
            </a:r>
            <a:r>
              <a:rPr lang="en-US" sz="2000" dirty="0" err="1"/>
              <a:t>vue</a:t>
            </a:r>
            <a:r>
              <a:rPr lang="en-US" sz="2000" dirty="0"/>
              <a:t>"&gt;&lt;/script&gt;</a:t>
            </a:r>
          </a:p>
          <a:p>
            <a:r>
              <a:rPr lang="en-US" sz="2000" dirty="0"/>
              <a:t>    &lt;/head&gt;</a:t>
            </a:r>
          </a:p>
          <a:p>
            <a:r>
              <a:rPr lang="en-US" sz="2000" dirty="0"/>
              <a:t>    &lt;body&gt;</a:t>
            </a:r>
          </a:p>
          <a:p>
            <a:r>
              <a:rPr lang="en-US" sz="2000" dirty="0"/>
              <a:t>        &lt;div id = "app"&gt;</a:t>
            </a:r>
          </a:p>
          <a:p>
            <a:endParaRPr lang="en-US" sz="2000" dirty="0"/>
          </a:p>
          <a:p>
            <a:r>
              <a:rPr lang="en-US" sz="2000" dirty="0"/>
              <a:t>        &lt;/div&gt;</a:t>
            </a:r>
          </a:p>
          <a:p>
            <a:r>
              <a:rPr lang="en-US" sz="2000" dirty="0"/>
              <a:t>    &lt;/body&gt;</a:t>
            </a:r>
          </a:p>
          <a:p>
            <a:r>
              <a:rPr lang="en-US" sz="2000" dirty="0"/>
              <a:t>&lt;/html&gt;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 err="1">
                <a:solidFill>
                  <a:schemeClr val="tx2"/>
                </a:solidFill>
              </a:rPr>
              <a:t>Vue.component</a:t>
            </a:r>
            <a:r>
              <a:rPr lang="en-US" sz="2000" dirty="0">
                <a:solidFill>
                  <a:schemeClr val="tx2"/>
                </a:solidFill>
              </a:rPr>
              <a:t>("my-title",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template: "&lt;div&gt;&lt;h1&gt;Hello!&lt;/h1&gt;&lt;</a:t>
            </a:r>
            <a:r>
              <a:rPr lang="en-US" sz="2000" dirty="0" err="1">
                <a:solidFill>
                  <a:schemeClr val="tx2"/>
                </a:solidFill>
              </a:rPr>
              <a:t>hr</a:t>
            </a:r>
            <a:r>
              <a:rPr lang="en-US" sz="2000" dirty="0">
                <a:solidFill>
                  <a:schemeClr val="tx2"/>
                </a:solidFill>
              </a:rPr>
              <a:t>/&gt;&lt;/div&gt;"</a:t>
            </a:r>
          </a:p>
          <a:p>
            <a:r>
              <a:rPr lang="en-US" sz="2000" dirty="0">
                <a:solidFill>
                  <a:schemeClr val="tx2"/>
                </a:solidFill>
              </a:rPr>
              <a:t>});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app = new </a:t>
            </a:r>
            <a:r>
              <a:rPr lang="en-US" sz="2000" dirty="0" err="1"/>
              <a:t>Vue</a:t>
            </a:r>
            <a:r>
              <a:rPr lang="en-US" sz="2000" dirty="0"/>
              <a:t>({</a:t>
            </a:r>
          </a:p>
          <a:p>
            <a:r>
              <a:rPr lang="en-US" sz="2000" dirty="0"/>
              <a:t>    el: '#app'</a:t>
            </a:r>
          </a:p>
          <a:p>
            <a:r>
              <a:rPr lang="en-US" sz="2000" dirty="0"/>
              <a:t>});</a:t>
            </a:r>
          </a:p>
          <a:p>
            <a:endParaRPr lang="en-US" sz="2000" dirty="0"/>
          </a:p>
          <a:p>
            <a:r>
              <a:rPr lang="en-US" sz="2000" dirty="0"/>
              <a:t>&lt;/script&gt;</a:t>
            </a:r>
            <a:endParaRPr lang="he-I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52E71-34FF-4DDC-83DD-049280D5BA0A}"/>
              </a:ext>
            </a:extLst>
          </p:cNvPr>
          <p:cNvSpPr txBox="1"/>
          <p:nvPr/>
        </p:nvSpPr>
        <p:spPr>
          <a:xfrm>
            <a:off x="6041571" y="3431708"/>
            <a:ext cx="29718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יצירת רכיב חדש ע"י </a:t>
            </a:r>
            <a:r>
              <a:rPr lang="en-US" sz="2000" dirty="0" err="1">
                <a:solidFill>
                  <a:schemeClr val="tx2"/>
                </a:solidFill>
              </a:rPr>
              <a:t>Vue.component</a:t>
            </a:r>
            <a:r>
              <a:rPr lang="he-IL" sz="2000" dirty="0">
                <a:solidFill>
                  <a:schemeClr val="tx2"/>
                </a:solidFill>
              </a:rPr>
              <a:t>. הרכיב מכיל תכונה בשם </a:t>
            </a:r>
            <a:r>
              <a:rPr lang="en-US" sz="2000" dirty="0">
                <a:solidFill>
                  <a:schemeClr val="tx2"/>
                </a:solidFill>
              </a:rPr>
              <a:t>template</a:t>
            </a:r>
            <a:r>
              <a:rPr lang="he-IL" sz="2000" dirty="0">
                <a:solidFill>
                  <a:schemeClr val="tx2"/>
                </a:solidFill>
              </a:rPr>
              <a:t> שתקבע את תצורתו על המסך.</a:t>
            </a:r>
          </a:p>
        </p:txBody>
      </p:sp>
    </p:spTree>
    <p:extLst>
      <p:ext uri="{BB962C8B-B14F-4D97-AF65-F5344CB8AC3E}">
        <p14:creationId xmlns:p14="http://schemas.microsoft.com/office/powerpoint/2010/main" val="376240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4FEC38E3-759F-40D7-B1F7-E465357A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EE0F2BB-780F-4E72-9036-BD8C60EB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7BDB7-75E3-4B92-829F-92F68BCD057B}"/>
              </a:ext>
            </a:extLst>
          </p:cNvPr>
          <p:cNvSpPr txBox="1"/>
          <p:nvPr/>
        </p:nvSpPr>
        <p:spPr>
          <a:xfrm>
            <a:off x="152400" y="0"/>
            <a:ext cx="5867400" cy="68634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&lt;html&gt;</a:t>
            </a:r>
          </a:p>
          <a:p>
            <a:r>
              <a:rPr lang="en-US" sz="2000" dirty="0"/>
              <a:t>    &lt;head&gt;</a:t>
            </a:r>
          </a:p>
          <a:p>
            <a:r>
              <a:rPr lang="en-US" sz="2000" dirty="0"/>
              <a:t>        &lt;title&gt;Components&lt;/title&gt;</a:t>
            </a:r>
          </a:p>
          <a:p>
            <a:r>
              <a:rPr lang="en-US" sz="2000" dirty="0"/>
              <a:t>        &lt;script </a:t>
            </a:r>
            <a:r>
              <a:rPr lang="en-US" sz="2000" dirty="0" err="1"/>
              <a:t>src</a:t>
            </a:r>
            <a:r>
              <a:rPr lang="en-US" sz="2000" dirty="0"/>
              <a:t>="https://unpkg.com/</a:t>
            </a:r>
            <a:r>
              <a:rPr lang="en-US" sz="2000" dirty="0" err="1"/>
              <a:t>vue</a:t>
            </a:r>
            <a:r>
              <a:rPr lang="en-US" sz="2000" dirty="0"/>
              <a:t>"&gt;&lt;/script&gt;</a:t>
            </a:r>
          </a:p>
          <a:p>
            <a:r>
              <a:rPr lang="en-US" sz="2000" dirty="0"/>
              <a:t>    &lt;/head&gt;</a:t>
            </a:r>
          </a:p>
          <a:p>
            <a:r>
              <a:rPr lang="en-US" sz="2000" dirty="0"/>
              <a:t>    &lt;body&gt;</a:t>
            </a:r>
          </a:p>
          <a:p>
            <a:r>
              <a:rPr lang="en-US" sz="2000" dirty="0"/>
              <a:t>        &lt;div id = "app"&gt;</a:t>
            </a:r>
          </a:p>
          <a:p>
            <a:r>
              <a:rPr lang="en-US" sz="2000" dirty="0"/>
              <a:t>            </a:t>
            </a:r>
            <a:r>
              <a:rPr lang="en-US" sz="2000" dirty="0">
                <a:solidFill>
                  <a:schemeClr val="tx2"/>
                </a:solidFill>
              </a:rPr>
              <a:t>&lt;my-title&gt;&lt;/my-title&gt;</a:t>
            </a:r>
          </a:p>
          <a:p>
            <a:r>
              <a:rPr lang="en-US" sz="2000" dirty="0"/>
              <a:t>        &lt;/div&gt;</a:t>
            </a:r>
          </a:p>
          <a:p>
            <a:r>
              <a:rPr lang="en-US" sz="2000" dirty="0"/>
              <a:t>    &lt;/body&gt;</a:t>
            </a:r>
          </a:p>
          <a:p>
            <a:r>
              <a:rPr lang="en-US" sz="2000" dirty="0"/>
              <a:t>&lt;/html&gt;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 err="1">
                <a:solidFill>
                  <a:schemeClr val="tx2"/>
                </a:solidFill>
              </a:rPr>
              <a:t>Vue.component</a:t>
            </a:r>
            <a:r>
              <a:rPr lang="en-US" sz="2000" dirty="0">
                <a:solidFill>
                  <a:schemeClr val="tx2"/>
                </a:solidFill>
              </a:rPr>
              <a:t>("my-title",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template: "&lt;div&gt;&lt;h1&gt;Hello!&lt;/h1&gt;&lt;</a:t>
            </a:r>
            <a:r>
              <a:rPr lang="en-US" sz="2000" dirty="0" err="1">
                <a:solidFill>
                  <a:schemeClr val="tx2"/>
                </a:solidFill>
              </a:rPr>
              <a:t>hr</a:t>
            </a:r>
            <a:r>
              <a:rPr lang="en-US" sz="2000" dirty="0">
                <a:solidFill>
                  <a:schemeClr val="tx2"/>
                </a:solidFill>
              </a:rPr>
              <a:t>/&gt;&lt;/div&gt;"</a:t>
            </a:r>
          </a:p>
          <a:p>
            <a:r>
              <a:rPr lang="en-US" sz="2000" dirty="0">
                <a:solidFill>
                  <a:schemeClr val="tx2"/>
                </a:solidFill>
              </a:rPr>
              <a:t>});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app = new </a:t>
            </a:r>
            <a:r>
              <a:rPr lang="en-US" sz="2000" dirty="0" err="1"/>
              <a:t>Vue</a:t>
            </a:r>
            <a:r>
              <a:rPr lang="en-US" sz="2000" dirty="0"/>
              <a:t>({</a:t>
            </a:r>
          </a:p>
          <a:p>
            <a:r>
              <a:rPr lang="en-US" sz="2000" dirty="0"/>
              <a:t>    el: '#app'</a:t>
            </a:r>
          </a:p>
          <a:p>
            <a:r>
              <a:rPr lang="en-US" sz="2000" dirty="0"/>
              <a:t>});</a:t>
            </a:r>
          </a:p>
          <a:p>
            <a:endParaRPr lang="en-US" sz="2000" dirty="0"/>
          </a:p>
          <a:p>
            <a:r>
              <a:rPr lang="en-US" sz="2000" dirty="0"/>
              <a:t>&lt;/script&gt;</a:t>
            </a:r>
            <a:endParaRPr lang="he-I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8416E-555E-4EEE-A4C7-DC61EB85CEED}"/>
              </a:ext>
            </a:extLst>
          </p:cNvPr>
          <p:cNvSpPr txBox="1"/>
          <p:nvPr/>
        </p:nvSpPr>
        <p:spPr>
          <a:xfrm>
            <a:off x="5105400" y="2057400"/>
            <a:ext cx="386442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שילוב הרכיב החדש בתוך התצוגה</a:t>
            </a:r>
          </a:p>
        </p:txBody>
      </p:sp>
    </p:spTree>
    <p:extLst>
      <p:ext uri="{BB962C8B-B14F-4D97-AF65-F5344CB8AC3E}">
        <p14:creationId xmlns:p14="http://schemas.microsoft.com/office/powerpoint/2010/main" val="381036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14B9AA-C373-4F4C-A914-41635362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/>
              <a:t>הוספת </a:t>
            </a:r>
            <a:r>
              <a:rPr lang="en-US" dirty="0"/>
              <a:t>data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5D61FCB-C15B-4815-AC08-1CCA7B797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רוב המאפיינים של אובייקט ה-</a:t>
            </a:r>
            <a:r>
              <a:rPr lang="en-US" dirty="0" err="1"/>
              <a:t>vue</a:t>
            </a:r>
            <a:r>
              <a:rPr lang="he-IL" dirty="0"/>
              <a:t> קיימים גם עבור הרכיב.</a:t>
            </a:r>
          </a:p>
          <a:p>
            <a:pPr algn="r" rtl="1"/>
            <a:r>
              <a:rPr lang="he-IL" dirty="0"/>
              <a:t>יוצא דופן הוא חלק ה-</a:t>
            </a:r>
            <a:r>
              <a:rPr lang="en-US" dirty="0"/>
              <a:t>data</a:t>
            </a:r>
            <a:r>
              <a:rPr lang="he-IL" dirty="0"/>
              <a:t> – הוא חייב להופיע כפונקציה ולא כאובייקט: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E7AB9CA-DF08-4F2A-A6CB-C9978DF8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A485CFB-9428-43AB-80FA-6270DA5A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5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4FEC38E3-759F-40D7-B1F7-E465357A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EE0F2BB-780F-4E72-9036-BD8C60EB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7BDB7-75E3-4B92-829F-92F68BCD057B}"/>
              </a:ext>
            </a:extLst>
          </p:cNvPr>
          <p:cNvSpPr txBox="1"/>
          <p:nvPr/>
        </p:nvSpPr>
        <p:spPr>
          <a:xfrm>
            <a:off x="152400" y="0"/>
            <a:ext cx="7543800" cy="53245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&lt;div id = "app"&gt;</a:t>
            </a:r>
          </a:p>
          <a:p>
            <a:r>
              <a:rPr lang="en-US" sz="2000" dirty="0"/>
              <a:t>            &lt;my-title&gt;&lt;/my-title&gt;</a:t>
            </a:r>
          </a:p>
          <a:p>
            <a:r>
              <a:rPr lang="en-US" sz="2000" dirty="0"/>
              <a:t>&lt;/div&gt;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 err="1"/>
              <a:t>Vue.component</a:t>
            </a:r>
            <a:r>
              <a:rPr lang="en-US" sz="2000" dirty="0"/>
              <a:t>("my-title", {</a:t>
            </a:r>
          </a:p>
          <a:p>
            <a:r>
              <a:rPr lang="en-US" sz="2000" dirty="0"/>
              <a:t>    template: "&lt;div&gt;&lt;h1&gt;Hello {{name}}&lt;/h1&gt;&lt;</a:t>
            </a:r>
            <a:r>
              <a:rPr lang="en-US" sz="2000" dirty="0" err="1"/>
              <a:t>hr</a:t>
            </a:r>
            <a:r>
              <a:rPr lang="en-US" sz="2000" dirty="0"/>
              <a:t>/&gt;&lt;/div&gt;“,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data: function()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	return {name: “David” };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}</a:t>
            </a:r>
          </a:p>
          <a:p>
            <a:r>
              <a:rPr lang="en-US" sz="2000" dirty="0"/>
              <a:t>});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app = new </a:t>
            </a:r>
            <a:r>
              <a:rPr lang="en-US" sz="2000" dirty="0" err="1"/>
              <a:t>Vue</a:t>
            </a:r>
            <a:r>
              <a:rPr lang="en-US" sz="2000" dirty="0"/>
              <a:t>({</a:t>
            </a:r>
          </a:p>
          <a:p>
            <a:r>
              <a:rPr lang="en-US" sz="2000" dirty="0"/>
              <a:t>    el: '#app'</a:t>
            </a:r>
          </a:p>
          <a:p>
            <a:r>
              <a:rPr lang="en-US" sz="2000" dirty="0"/>
              <a:t>});</a:t>
            </a:r>
          </a:p>
          <a:p>
            <a:endParaRPr lang="en-US" sz="2000" dirty="0"/>
          </a:p>
          <a:p>
            <a:r>
              <a:rPr lang="en-US" sz="2000" dirty="0"/>
              <a:t>&lt;/script&gt;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74395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2DC9C5-4B44-4E56-A832-59E37F06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העברת פרמטרים לרכיב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1C84E5A-D814-4BF8-954C-9DE63FF3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בדר"כ</a:t>
            </a:r>
            <a:r>
              <a:rPr lang="he-IL" dirty="0"/>
              <a:t> נרצה שאובייקט ה-</a:t>
            </a:r>
            <a:r>
              <a:rPr lang="en-US" dirty="0" err="1"/>
              <a:t>Vue</a:t>
            </a:r>
            <a:r>
              <a:rPr lang="he-IL" dirty="0"/>
              <a:t> המרכזי, והרכיבים יתקשרו בניהם.</a:t>
            </a:r>
          </a:p>
          <a:p>
            <a:pPr algn="r" rtl="1"/>
            <a:r>
              <a:rPr lang="he-IL" dirty="0"/>
              <a:t>דרך התקשורת נעשית באמצעות </a:t>
            </a:r>
            <a:r>
              <a:rPr lang="en-US" dirty="0"/>
              <a:t>props-events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אובייקט האבא מעביר לבנים תכונות (</a:t>
            </a:r>
            <a:r>
              <a:rPr lang="en-US" dirty="0"/>
              <a:t>props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שבהן הן ישתמשו.</a:t>
            </a:r>
          </a:p>
          <a:p>
            <a:pPr algn="r" rtl="1"/>
            <a:r>
              <a:rPr lang="he-IL" dirty="0"/>
              <a:t>אובייקט הבן יורה אירוע (</a:t>
            </a:r>
            <a:r>
              <a:rPr lang="en-US" dirty="0"/>
              <a:t>event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שהאבא יכול לקלוט.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5D50E06-7575-48BB-9096-EAEF5BC3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3D6B5A5-65C0-4D18-ADD2-4C287A26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5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90399E95-2533-4C1A-83CE-17A136CC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E24689A9-7E15-4998-82FD-994F5B36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B5995-D4E8-4E6A-95E8-A332051B9BA7}"/>
              </a:ext>
            </a:extLst>
          </p:cNvPr>
          <p:cNvSpPr txBox="1"/>
          <p:nvPr/>
        </p:nvSpPr>
        <p:spPr>
          <a:xfrm>
            <a:off x="228600" y="2819400"/>
            <a:ext cx="8153400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Vue.component</a:t>
            </a:r>
            <a:r>
              <a:rPr lang="en-US" sz="2000" dirty="0"/>
              <a:t>("my-rectangle", {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tx2"/>
                </a:solidFill>
              </a:rPr>
              <a:t>props: ['</a:t>
            </a:r>
            <a:r>
              <a:rPr lang="en-US" sz="2000" dirty="0" err="1">
                <a:solidFill>
                  <a:schemeClr val="tx2"/>
                </a:solidFill>
              </a:rPr>
              <a:t>rwidth</a:t>
            </a:r>
            <a:r>
              <a:rPr lang="en-US" sz="2000" dirty="0">
                <a:solidFill>
                  <a:schemeClr val="tx2"/>
                </a:solidFill>
              </a:rPr>
              <a:t>', '</a:t>
            </a:r>
            <a:r>
              <a:rPr lang="en-US" sz="2000" dirty="0" err="1">
                <a:solidFill>
                  <a:schemeClr val="tx2"/>
                </a:solidFill>
              </a:rPr>
              <a:t>rheight</a:t>
            </a:r>
            <a:r>
              <a:rPr lang="en-US" sz="2000" dirty="0">
                <a:solidFill>
                  <a:schemeClr val="tx2"/>
                </a:solidFill>
              </a:rPr>
              <a:t>'],</a:t>
            </a:r>
          </a:p>
          <a:p>
            <a:r>
              <a:rPr lang="en-US" sz="2000" dirty="0"/>
              <a:t>    template: '&lt;div&gt;Rectangle width: {{</a:t>
            </a:r>
            <a:r>
              <a:rPr lang="en-US" sz="2000" dirty="0" err="1"/>
              <a:t>rwidth</a:t>
            </a:r>
            <a:r>
              <a:rPr lang="en-US" sz="2000" dirty="0"/>
              <a:t>}}, height: {{</a:t>
            </a:r>
            <a:r>
              <a:rPr lang="en-US" sz="2000" dirty="0" err="1"/>
              <a:t>rheight</a:t>
            </a:r>
            <a:r>
              <a:rPr lang="en-US" sz="2000" dirty="0"/>
              <a:t>}} area:</a:t>
            </a:r>
          </a:p>
          <a:p>
            <a:r>
              <a:rPr lang="en-US" sz="2000" dirty="0"/>
              <a:t>				{{area}}&lt;/div&gt;',</a:t>
            </a:r>
          </a:p>
          <a:p>
            <a:r>
              <a:rPr lang="en-US" sz="2000" dirty="0"/>
              <a:t>    computed: {</a:t>
            </a:r>
          </a:p>
          <a:p>
            <a:r>
              <a:rPr lang="en-US" sz="2000" dirty="0"/>
              <a:t>        area: function() {</a:t>
            </a:r>
          </a:p>
          <a:p>
            <a:r>
              <a:rPr lang="en-US" sz="2000" dirty="0"/>
              <a:t>            return </a:t>
            </a:r>
            <a:r>
              <a:rPr lang="en-US" sz="2000" dirty="0" err="1"/>
              <a:t>this.rwidth</a:t>
            </a:r>
            <a:r>
              <a:rPr lang="en-US" sz="2000" dirty="0"/>
              <a:t> * </a:t>
            </a:r>
            <a:r>
              <a:rPr lang="en-US" sz="2000" dirty="0" err="1"/>
              <a:t>this.rheight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});</a:t>
            </a:r>
            <a:endParaRPr lang="he-I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75879-4CE4-4A7D-836C-4B9B2FAFE953}"/>
              </a:ext>
            </a:extLst>
          </p:cNvPr>
          <p:cNvSpPr txBox="1"/>
          <p:nvPr/>
        </p:nvSpPr>
        <p:spPr>
          <a:xfrm>
            <a:off x="152400" y="304800"/>
            <a:ext cx="8153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&lt;div id = "app"&gt;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&lt;my-rectangle </a:t>
            </a:r>
            <a:r>
              <a:rPr lang="en-US" dirty="0" err="1">
                <a:solidFill>
                  <a:schemeClr val="tx2"/>
                </a:solidFill>
              </a:rPr>
              <a:t>rwidth</a:t>
            </a:r>
            <a:r>
              <a:rPr lang="en-US" dirty="0">
                <a:solidFill>
                  <a:schemeClr val="tx2"/>
                </a:solidFill>
              </a:rPr>
              <a:t> = "10" </a:t>
            </a:r>
            <a:r>
              <a:rPr lang="en-US" dirty="0" err="1">
                <a:solidFill>
                  <a:schemeClr val="tx2"/>
                </a:solidFill>
              </a:rPr>
              <a:t>rheight</a:t>
            </a:r>
            <a:r>
              <a:rPr lang="en-US" dirty="0">
                <a:solidFill>
                  <a:schemeClr val="tx2"/>
                </a:solidFill>
              </a:rPr>
              <a:t> = "20"&gt;&lt;/my-rectangle&gt;</a:t>
            </a:r>
          </a:p>
          <a:p>
            <a:r>
              <a:rPr lang="en-US" dirty="0"/>
              <a:t>&lt;/div&gt;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3CF10ACC-BE50-4C0F-82D3-505A834AD9AE}"/>
              </a:ext>
            </a:extLst>
          </p:cNvPr>
          <p:cNvCxnSpPr/>
          <p:nvPr/>
        </p:nvCxnSpPr>
        <p:spPr>
          <a:xfrm flipH="1">
            <a:off x="1828800" y="990600"/>
            <a:ext cx="83820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B05C1FFA-587D-4C74-91EF-379885B35675}"/>
              </a:ext>
            </a:extLst>
          </p:cNvPr>
          <p:cNvCxnSpPr/>
          <p:nvPr/>
        </p:nvCxnSpPr>
        <p:spPr>
          <a:xfrm flipH="1">
            <a:off x="2819400" y="918865"/>
            <a:ext cx="1409700" cy="23577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28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2DD525-759A-4864-942F-970A33CE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אירועים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8EF8A77-15EF-4696-A20A-023792F0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כמו כל רכיב </a:t>
            </a:r>
            <a:r>
              <a:rPr lang="en-US" dirty="0"/>
              <a:t>HTML</a:t>
            </a:r>
            <a:r>
              <a:rPr lang="he-IL" dirty="0"/>
              <a:t>, גם ה-</a:t>
            </a:r>
            <a:r>
              <a:rPr lang="en-US" dirty="0"/>
              <a:t>components</a:t>
            </a:r>
            <a:r>
              <a:rPr lang="he-IL" dirty="0"/>
              <a:t> יכולים לשגר אירועים.</a:t>
            </a:r>
          </a:p>
          <a:p>
            <a:pPr algn="r" rtl="1"/>
            <a:r>
              <a:rPr lang="he-IL" dirty="0"/>
              <a:t>כדי לשגר אירוע נשתמש בפונקציה </a:t>
            </a:r>
            <a:r>
              <a:rPr lang="en-US" dirty="0" err="1"/>
              <a:t>this.$emit</a:t>
            </a:r>
            <a:r>
              <a:rPr lang="he-IL" dirty="0"/>
              <a:t> ונעביר לה כפרמטר את שם האירוע.</a:t>
            </a:r>
          </a:p>
          <a:p>
            <a:pPr algn="r" rtl="1"/>
            <a:r>
              <a:rPr lang="he-IL" dirty="0"/>
              <a:t>כעת אפשר </a:t>
            </a:r>
            <a:r>
              <a:rPr lang="he-IL"/>
              <a:t>יהיה להאזין לאירוע זה.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D07094C-E26A-452E-B3AE-50295450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0E0C072-3B9C-4C05-88E0-A719A0AC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27223</TotalTime>
  <Words>588</Words>
  <Application>Microsoft Office PowerPoint</Application>
  <PresentationFormat>‫הצגה על המסך (4:3)</PresentationFormat>
  <Paragraphs>116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Components</vt:lpstr>
      <vt:lpstr>Components</vt:lpstr>
      <vt:lpstr>מצגת של PowerPoint‏</vt:lpstr>
      <vt:lpstr>מצגת של PowerPoint‏</vt:lpstr>
      <vt:lpstr>הוספת data</vt:lpstr>
      <vt:lpstr>מצגת של PowerPoint‏</vt:lpstr>
      <vt:lpstr>העברת פרמטרים לרכיב</vt:lpstr>
      <vt:lpstr>מצגת של PowerPoint‏</vt:lpstr>
      <vt:lpstr>אירועים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286</cp:revision>
  <dcterms:created xsi:type="dcterms:W3CDTF">2006-08-16T00:00:00Z</dcterms:created>
  <dcterms:modified xsi:type="dcterms:W3CDTF">2017-09-13T08:45:58Z</dcterms:modified>
</cp:coreProperties>
</file>