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7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8E1DF0-7B3D-9941-AF2C-C809C6010E78}"/>
              </a:ext>
            </a:extLst>
          </p:cNvPr>
          <p:cNvSpPr/>
          <p:nvPr userDrawn="1"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DC7A8F-AC67-974E-AB9E-54E55EC96A8C}"/>
              </a:ext>
            </a:extLst>
          </p:cNvPr>
          <p:cNvSpPr/>
          <p:nvPr userDrawn="1"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22825-0851-3741-9EEF-81E4379E3B18}"/>
              </a:ext>
            </a:extLst>
          </p:cNvPr>
          <p:cNvSpPr/>
          <p:nvPr userDrawn="1"/>
        </p:nvSpPr>
        <p:spPr>
          <a:xfrm>
            <a:off x="-1" y="167635"/>
            <a:ext cx="4252824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52E2C-2D93-974D-B7A6-C71C06D7357B}"/>
              </a:ext>
            </a:extLst>
          </p:cNvPr>
          <p:cNvSpPr/>
          <p:nvPr userDrawn="1"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2F-0917-F843-A295-799A17E49E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87007" y="2797498"/>
            <a:ext cx="6115159" cy="84374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BraiNwaves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C2C69-CC5B-1C41-BBD6-6E4CE29F04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37081" y="3429000"/>
            <a:ext cx="3697780" cy="38596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TEAM AVENGERS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6B49-5825-0B42-B4B8-CFB8F14178C8}"/>
              </a:ext>
            </a:extLst>
          </p:cNvPr>
          <p:cNvSpPr/>
          <p:nvPr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DB59-324F-2A4A-B90B-D78A526510A4}"/>
              </a:ext>
            </a:extLst>
          </p:cNvPr>
          <p:cNvSpPr/>
          <p:nvPr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D22CA-F3C9-724E-945C-D7A473B9A487}"/>
              </a:ext>
            </a:extLst>
          </p:cNvPr>
          <p:cNvSpPr/>
          <p:nvPr/>
        </p:nvSpPr>
        <p:spPr>
          <a:xfrm>
            <a:off x="-1" y="167635"/>
            <a:ext cx="4140545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2E99-F12E-2244-A651-4C396B60C1F6}"/>
              </a:ext>
            </a:extLst>
          </p:cNvPr>
          <p:cNvSpPr/>
          <p:nvPr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D9749-6DBD-824F-9D50-814C2BA1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3" y="1403285"/>
            <a:ext cx="5974555" cy="3459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FEBE16-984E-CE4F-ACEA-FE5B87AE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974" y="803495"/>
            <a:ext cx="5923413" cy="42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C029C-9517-FF40-A6A2-671CF1CE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9666"/>
            <a:ext cx="5686759" cy="4576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2B410-28D7-B04D-8A51-94BA24FD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6" y="1195058"/>
            <a:ext cx="5686759" cy="45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4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9D359-9D0D-8548-BB91-FD002436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7" y="1131683"/>
            <a:ext cx="10251328" cy="2629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831F8-1E8A-164B-9355-37866830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18" y="4046554"/>
            <a:ext cx="9316016" cy="20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2F-0917-F843-A295-799A17E49E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5610" y="891061"/>
            <a:ext cx="6115159" cy="84374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Approach IDEOLOGY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C2C69-CC5B-1C41-BBD6-6E4CE29F04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5610" y="1541823"/>
            <a:ext cx="9790982" cy="38596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SEMI SUPERVISED LEARNING MODEL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6B49-5825-0B42-B4B8-CFB8F14178C8}"/>
              </a:ext>
            </a:extLst>
          </p:cNvPr>
          <p:cNvSpPr/>
          <p:nvPr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DB59-324F-2A4A-B90B-D78A526510A4}"/>
              </a:ext>
            </a:extLst>
          </p:cNvPr>
          <p:cNvSpPr/>
          <p:nvPr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D22CA-F3C9-724E-945C-D7A473B9A487}"/>
              </a:ext>
            </a:extLst>
          </p:cNvPr>
          <p:cNvSpPr/>
          <p:nvPr/>
        </p:nvSpPr>
        <p:spPr>
          <a:xfrm>
            <a:off x="-1" y="167635"/>
            <a:ext cx="4140545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2E99-F12E-2244-A651-4C396B60C1F6}"/>
              </a:ext>
            </a:extLst>
          </p:cNvPr>
          <p:cNvSpPr/>
          <p:nvPr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6B8CF-3AD6-1545-A13C-D04912D0D49F}"/>
              </a:ext>
            </a:extLst>
          </p:cNvPr>
          <p:cNvSpPr txBox="1"/>
          <p:nvPr/>
        </p:nvSpPr>
        <p:spPr>
          <a:xfrm>
            <a:off x="385610" y="220090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463FA-DFDA-9B47-A649-917055C907F0}"/>
              </a:ext>
            </a:extLst>
          </p:cNvPr>
          <p:cNvSpPr txBox="1"/>
          <p:nvPr/>
        </p:nvSpPr>
        <p:spPr>
          <a:xfrm>
            <a:off x="385610" y="2569796"/>
            <a:ext cx="7841249" cy="2947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PyTorch</a:t>
            </a: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deep learning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Infersent</a:t>
            </a: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by Facebook AI Research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Flair Embeddings – State-of-art natural language processing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SpaCy</a:t>
            </a: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– Industrial-strength natural language processing in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Glove 840B Embeddings by Google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Gradient Boost Trees machine learning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1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2F-0917-F843-A295-799A17E49E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5610" y="891061"/>
            <a:ext cx="6115159" cy="84374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C2C69-CC5B-1C41-BBD6-6E4CE29F04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3687" y="3676365"/>
            <a:ext cx="3686857" cy="38596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CHALLENGES</a:t>
            </a:r>
            <a:endParaRPr lang="en-US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6B49-5825-0B42-B4B8-CFB8F14178C8}"/>
              </a:ext>
            </a:extLst>
          </p:cNvPr>
          <p:cNvSpPr/>
          <p:nvPr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DB59-324F-2A4A-B90B-D78A526510A4}"/>
              </a:ext>
            </a:extLst>
          </p:cNvPr>
          <p:cNvSpPr/>
          <p:nvPr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D22CA-F3C9-724E-945C-D7A473B9A487}"/>
              </a:ext>
            </a:extLst>
          </p:cNvPr>
          <p:cNvSpPr/>
          <p:nvPr/>
        </p:nvSpPr>
        <p:spPr>
          <a:xfrm>
            <a:off x="-1" y="167635"/>
            <a:ext cx="4140545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2E99-F12E-2244-A651-4C396B60C1F6}"/>
              </a:ext>
            </a:extLst>
          </p:cNvPr>
          <p:cNvSpPr/>
          <p:nvPr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463FA-DFDA-9B47-A649-917055C907F0}"/>
              </a:ext>
            </a:extLst>
          </p:cNvPr>
          <p:cNvSpPr txBox="1"/>
          <p:nvPr/>
        </p:nvSpPr>
        <p:spPr>
          <a:xfrm>
            <a:off x="385610" y="1557296"/>
            <a:ext cx="10079190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To understand </a:t>
            </a:r>
            <a:r>
              <a:rPr lang="en-US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ISDA</a:t>
            </a: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legal document from scanned files to extract cognitively relevant information to key-in information into software application.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A9B3E-8396-304C-AF32-879022D3FA46}"/>
              </a:ext>
            </a:extLst>
          </p:cNvPr>
          <p:cNvSpPr txBox="1"/>
          <p:nvPr/>
        </p:nvSpPr>
        <p:spPr>
          <a:xfrm>
            <a:off x="385610" y="2492777"/>
            <a:ext cx="6802590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29 of 250 fields available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8 of 40 clauses available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BA317-E458-8648-B1F7-00C4D58517F4}"/>
              </a:ext>
            </a:extLst>
          </p:cNvPr>
          <p:cNvSpPr txBox="1"/>
          <p:nvPr/>
        </p:nvSpPr>
        <p:spPr>
          <a:xfrm>
            <a:off x="453687" y="4068150"/>
            <a:ext cx="6802590" cy="17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Inconsistent OCR XML extractions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Complex text corpus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Scalability &amp; deployment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Incoherent feature set</a:t>
            </a:r>
          </a:p>
        </p:txBody>
      </p:sp>
    </p:spTree>
    <p:extLst>
      <p:ext uri="{BB962C8B-B14F-4D97-AF65-F5344CB8AC3E}">
        <p14:creationId xmlns:p14="http://schemas.microsoft.com/office/powerpoint/2010/main" val="39789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2F-0917-F843-A295-799A17E49E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5610" y="891061"/>
            <a:ext cx="7310590" cy="84374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6B49-5825-0B42-B4B8-CFB8F14178C8}"/>
              </a:ext>
            </a:extLst>
          </p:cNvPr>
          <p:cNvSpPr/>
          <p:nvPr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DB59-324F-2A4A-B90B-D78A526510A4}"/>
              </a:ext>
            </a:extLst>
          </p:cNvPr>
          <p:cNvSpPr/>
          <p:nvPr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D22CA-F3C9-724E-945C-D7A473B9A487}"/>
              </a:ext>
            </a:extLst>
          </p:cNvPr>
          <p:cNvSpPr/>
          <p:nvPr/>
        </p:nvSpPr>
        <p:spPr>
          <a:xfrm>
            <a:off x="-1" y="167635"/>
            <a:ext cx="4140545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2E99-F12E-2244-A651-4C396B60C1F6}"/>
              </a:ext>
            </a:extLst>
          </p:cNvPr>
          <p:cNvSpPr/>
          <p:nvPr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463FA-DFDA-9B47-A649-917055C907F0}"/>
              </a:ext>
            </a:extLst>
          </p:cNvPr>
          <p:cNvSpPr txBox="1"/>
          <p:nvPr/>
        </p:nvSpPr>
        <p:spPr>
          <a:xfrm>
            <a:off x="385610" y="1533604"/>
            <a:ext cx="10079190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6C099-C580-2B4D-9ADA-166D22BE38C3}"/>
              </a:ext>
            </a:extLst>
          </p:cNvPr>
          <p:cNvSpPr txBox="1"/>
          <p:nvPr/>
        </p:nvSpPr>
        <p:spPr>
          <a:xfrm>
            <a:off x="385610" y="1988456"/>
            <a:ext cx="10079190" cy="134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Limited train data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Duplicate value strings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Scalability due to crowded parameters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Timing constraint for deep learning 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F40B6-FB18-9B4C-97D2-AECF9DD55AC9}"/>
              </a:ext>
            </a:extLst>
          </p:cNvPr>
          <p:cNvSpPr txBox="1"/>
          <p:nvPr/>
        </p:nvSpPr>
        <p:spPr>
          <a:xfrm>
            <a:off x="385610" y="3555501"/>
            <a:ext cx="10079190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 Learning Recipe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305CE-8F34-454C-A271-CB9BA3BBD3C7}"/>
              </a:ext>
            </a:extLst>
          </p:cNvPr>
          <p:cNvSpPr txBox="1"/>
          <p:nvPr/>
        </p:nvSpPr>
        <p:spPr>
          <a:xfrm>
            <a:off x="385610" y="4016461"/>
            <a:ext cx="6576505" cy="166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One robust framework for all clauses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Strong cross validation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Light GBM model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TF/IDF, SVD and Word Embedding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Name Entity Recognition for 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232153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2F-0917-F843-A295-799A17E49E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5610" y="891061"/>
            <a:ext cx="5444822" cy="84374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6B49-5825-0B42-B4B8-CFB8F14178C8}"/>
              </a:ext>
            </a:extLst>
          </p:cNvPr>
          <p:cNvSpPr/>
          <p:nvPr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DB59-324F-2A4A-B90B-D78A526510A4}"/>
              </a:ext>
            </a:extLst>
          </p:cNvPr>
          <p:cNvSpPr/>
          <p:nvPr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D22CA-F3C9-724E-945C-D7A473B9A487}"/>
              </a:ext>
            </a:extLst>
          </p:cNvPr>
          <p:cNvSpPr/>
          <p:nvPr/>
        </p:nvSpPr>
        <p:spPr>
          <a:xfrm>
            <a:off x="-1" y="167635"/>
            <a:ext cx="4140545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2E99-F12E-2244-A651-4C396B60C1F6}"/>
              </a:ext>
            </a:extLst>
          </p:cNvPr>
          <p:cNvSpPr/>
          <p:nvPr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463FA-DFDA-9B47-A649-917055C907F0}"/>
              </a:ext>
            </a:extLst>
          </p:cNvPr>
          <p:cNvSpPr txBox="1"/>
          <p:nvPr/>
        </p:nvSpPr>
        <p:spPr>
          <a:xfrm>
            <a:off x="458038" y="1504326"/>
            <a:ext cx="5055522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Work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2DA8F-28AB-C54C-B9C1-6B4E70D3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6" y="3116250"/>
            <a:ext cx="1211575" cy="1211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EEC7B5-29D4-8C42-91FB-9EB8122C4382}"/>
              </a:ext>
            </a:extLst>
          </p:cNvPr>
          <p:cNvSpPr/>
          <p:nvPr/>
        </p:nvSpPr>
        <p:spPr>
          <a:xfrm>
            <a:off x="2161576" y="3236072"/>
            <a:ext cx="2172748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Bi-directional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92612-1906-B045-95F3-A14A18EE7D0E}"/>
              </a:ext>
            </a:extLst>
          </p:cNvPr>
          <p:cNvSpPr/>
          <p:nvPr/>
        </p:nvSpPr>
        <p:spPr>
          <a:xfrm>
            <a:off x="4691033" y="3229546"/>
            <a:ext cx="2246769" cy="8450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Robust LGBM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AE14E-0C0C-BE49-8659-5A99207DD334}"/>
              </a:ext>
            </a:extLst>
          </p:cNvPr>
          <p:cNvSpPr/>
          <p:nvPr/>
        </p:nvSpPr>
        <p:spPr>
          <a:xfrm>
            <a:off x="4909824" y="2234988"/>
            <a:ext cx="1321976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NER</a:t>
            </a:r>
          </a:p>
          <a:p>
            <a:pPr algn="ctr"/>
            <a:r>
              <a:rPr lang="en-US" dirty="0"/>
              <a:t>(Date)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C7629-793D-474B-B99E-E71DEB90103A}"/>
              </a:ext>
            </a:extLst>
          </p:cNvPr>
          <p:cNvSpPr/>
          <p:nvPr/>
        </p:nvSpPr>
        <p:spPr>
          <a:xfrm>
            <a:off x="7857678" y="3229546"/>
            <a:ext cx="1321976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62029-0E60-034C-954D-790C4E41B800}"/>
              </a:ext>
            </a:extLst>
          </p:cNvPr>
          <p:cNvSpPr/>
          <p:nvPr/>
        </p:nvSpPr>
        <p:spPr>
          <a:xfrm>
            <a:off x="4909824" y="4282807"/>
            <a:ext cx="1321976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Cases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1E2DDC-70B7-E246-9BC4-6C88716B4A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937802" y="3652080"/>
            <a:ext cx="919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937941-F9BB-DC40-8F98-E38F2746E02B}"/>
              </a:ext>
            </a:extLst>
          </p:cNvPr>
          <p:cNvSpPr/>
          <p:nvPr/>
        </p:nvSpPr>
        <p:spPr>
          <a:xfrm>
            <a:off x="9801624" y="3236072"/>
            <a:ext cx="1321976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  <a:p>
            <a:pPr algn="ctr"/>
            <a:r>
              <a:rPr lang="en-US" sz="1200" dirty="0"/>
              <a:t>(Post Processing)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E421DD-57F1-1E47-828A-4230A4CB7A5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334324" y="3651577"/>
            <a:ext cx="356709" cy="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2C4F6D-74F6-CD4D-ADEA-00BBAF7B2395}"/>
              </a:ext>
            </a:extLst>
          </p:cNvPr>
          <p:cNvCxnSpPr>
            <a:cxnSpLocks/>
          </p:cNvCxnSpPr>
          <p:nvPr/>
        </p:nvCxnSpPr>
        <p:spPr>
          <a:xfrm>
            <a:off x="1820001" y="3658606"/>
            <a:ext cx="356709" cy="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394BBA-2C96-3C42-8DA6-172C1FBCC2C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179654" y="3651074"/>
            <a:ext cx="621970" cy="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586BD7AC-5ACE-BD42-BCB8-87F06422A6DE}"/>
              </a:ext>
            </a:extLst>
          </p:cNvPr>
          <p:cNvSpPr/>
          <p:nvPr/>
        </p:nvSpPr>
        <p:spPr>
          <a:xfrm>
            <a:off x="6397779" y="4358432"/>
            <a:ext cx="280657" cy="24668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6AF4231E-F078-A546-8C78-C55C76C5F741}"/>
              </a:ext>
            </a:extLst>
          </p:cNvPr>
          <p:cNvSpPr/>
          <p:nvPr/>
        </p:nvSpPr>
        <p:spPr>
          <a:xfrm rot="5400000">
            <a:off x="6323841" y="2554106"/>
            <a:ext cx="280657" cy="28971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2F-0917-F843-A295-799A17E49E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5610" y="891061"/>
            <a:ext cx="7310590" cy="84374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6B49-5825-0B42-B4B8-CFB8F14178C8}"/>
              </a:ext>
            </a:extLst>
          </p:cNvPr>
          <p:cNvSpPr/>
          <p:nvPr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DB59-324F-2A4A-B90B-D78A526510A4}"/>
              </a:ext>
            </a:extLst>
          </p:cNvPr>
          <p:cNvSpPr/>
          <p:nvPr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D22CA-F3C9-724E-945C-D7A473B9A487}"/>
              </a:ext>
            </a:extLst>
          </p:cNvPr>
          <p:cNvSpPr/>
          <p:nvPr/>
        </p:nvSpPr>
        <p:spPr>
          <a:xfrm>
            <a:off x="-1" y="167635"/>
            <a:ext cx="4140545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2E99-F12E-2244-A651-4C396B60C1F6}"/>
              </a:ext>
            </a:extLst>
          </p:cNvPr>
          <p:cNvSpPr/>
          <p:nvPr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463FA-DFDA-9B47-A649-917055C907F0}"/>
              </a:ext>
            </a:extLst>
          </p:cNvPr>
          <p:cNvSpPr txBox="1"/>
          <p:nvPr/>
        </p:nvSpPr>
        <p:spPr>
          <a:xfrm>
            <a:off x="385610" y="1480491"/>
            <a:ext cx="10079190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go Unsupervised?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6C099-C580-2B4D-9ADA-166D22BE38C3}"/>
              </a:ext>
            </a:extLst>
          </p:cNvPr>
          <p:cNvSpPr txBox="1"/>
          <p:nvPr/>
        </p:nvSpPr>
        <p:spPr>
          <a:xfrm>
            <a:off x="385610" y="2000345"/>
            <a:ext cx="10079190" cy="13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State-of-the art accuracies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Pre-trained models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Scalability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independent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F40B6-FB18-9B4C-97D2-AECF9DD55AC9}"/>
              </a:ext>
            </a:extLst>
          </p:cNvPr>
          <p:cNvSpPr txBox="1"/>
          <p:nvPr/>
        </p:nvSpPr>
        <p:spPr>
          <a:xfrm>
            <a:off x="385610" y="3555501"/>
            <a:ext cx="10079190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Unsupervised Learning Recipe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336E8-8538-974E-A58C-D650553D06B8}"/>
              </a:ext>
            </a:extLst>
          </p:cNvPr>
          <p:cNvSpPr txBox="1"/>
          <p:nvPr/>
        </p:nvSpPr>
        <p:spPr>
          <a:xfrm>
            <a:off x="385610" y="4074579"/>
            <a:ext cx="10079190" cy="166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InferSent</a:t>
            </a: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pre-trained model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Doc2Vec unsupervised model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Glove 800 billion embeddings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High-scalability design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 model approach</a:t>
            </a:r>
          </a:p>
        </p:txBody>
      </p:sp>
    </p:spTree>
    <p:extLst>
      <p:ext uri="{BB962C8B-B14F-4D97-AF65-F5344CB8AC3E}">
        <p14:creationId xmlns:p14="http://schemas.microsoft.com/office/powerpoint/2010/main" val="294737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D2F-0917-F843-A295-799A17E49E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5610" y="891061"/>
            <a:ext cx="7310590" cy="84374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6B49-5825-0B42-B4B8-CFB8F14178C8}"/>
              </a:ext>
            </a:extLst>
          </p:cNvPr>
          <p:cNvSpPr/>
          <p:nvPr/>
        </p:nvSpPr>
        <p:spPr>
          <a:xfrm>
            <a:off x="0" y="0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2DB59-324F-2A4A-B90B-D78A526510A4}"/>
              </a:ext>
            </a:extLst>
          </p:cNvPr>
          <p:cNvSpPr/>
          <p:nvPr/>
        </p:nvSpPr>
        <p:spPr>
          <a:xfrm>
            <a:off x="-1" y="336958"/>
            <a:ext cx="4345497" cy="2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D22CA-F3C9-724E-945C-D7A473B9A487}"/>
              </a:ext>
            </a:extLst>
          </p:cNvPr>
          <p:cNvSpPr/>
          <p:nvPr/>
        </p:nvSpPr>
        <p:spPr>
          <a:xfrm>
            <a:off x="-1" y="167635"/>
            <a:ext cx="4140545" cy="27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2E99-F12E-2244-A651-4C396B60C1F6}"/>
              </a:ext>
            </a:extLst>
          </p:cNvPr>
          <p:cNvSpPr/>
          <p:nvPr/>
        </p:nvSpPr>
        <p:spPr>
          <a:xfrm>
            <a:off x="-2" y="6690365"/>
            <a:ext cx="12192002" cy="16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463FA-DFDA-9B47-A649-917055C907F0}"/>
              </a:ext>
            </a:extLst>
          </p:cNvPr>
          <p:cNvSpPr txBox="1"/>
          <p:nvPr/>
        </p:nvSpPr>
        <p:spPr>
          <a:xfrm>
            <a:off x="458038" y="1504326"/>
            <a:ext cx="10079190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Work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2DA8F-28AB-C54C-B9C1-6B4E70D3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56" y="3151314"/>
            <a:ext cx="1211575" cy="1211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EEC7B5-29D4-8C42-91FB-9EB8122C4382}"/>
              </a:ext>
            </a:extLst>
          </p:cNvPr>
          <p:cNvSpPr/>
          <p:nvPr/>
        </p:nvSpPr>
        <p:spPr>
          <a:xfrm>
            <a:off x="2616369" y="2369876"/>
            <a:ext cx="2172748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 Sent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540EE-EC55-DC45-BD94-DAE96ED06D88}"/>
              </a:ext>
            </a:extLst>
          </p:cNvPr>
          <p:cNvSpPr/>
          <p:nvPr/>
        </p:nvSpPr>
        <p:spPr>
          <a:xfrm>
            <a:off x="2616368" y="4191912"/>
            <a:ext cx="2172748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Doc2Vec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37EB7E2-4C58-7249-A498-FCFEE41FECB5}"/>
              </a:ext>
            </a:extLst>
          </p:cNvPr>
          <p:cNvSpPr/>
          <p:nvPr/>
        </p:nvSpPr>
        <p:spPr>
          <a:xfrm>
            <a:off x="3580520" y="3586436"/>
            <a:ext cx="244444" cy="253497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92612-1906-B045-95F3-A14A18EE7D0E}"/>
              </a:ext>
            </a:extLst>
          </p:cNvPr>
          <p:cNvSpPr/>
          <p:nvPr/>
        </p:nvSpPr>
        <p:spPr>
          <a:xfrm>
            <a:off x="5134653" y="3264610"/>
            <a:ext cx="2246769" cy="8450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Sentence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AE14E-0C0C-BE49-8659-5A99207DD334}"/>
              </a:ext>
            </a:extLst>
          </p:cNvPr>
          <p:cNvSpPr/>
          <p:nvPr/>
        </p:nvSpPr>
        <p:spPr>
          <a:xfrm>
            <a:off x="8033942" y="1979466"/>
            <a:ext cx="1321976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Extraction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C7629-793D-474B-B99E-E71DEB90103A}"/>
              </a:ext>
            </a:extLst>
          </p:cNvPr>
          <p:cNvSpPr/>
          <p:nvPr/>
        </p:nvSpPr>
        <p:spPr>
          <a:xfrm>
            <a:off x="8033942" y="3242789"/>
            <a:ext cx="1321976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Tree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62029-0E60-034C-954D-790C4E41B800}"/>
              </a:ext>
            </a:extLst>
          </p:cNvPr>
          <p:cNvSpPr/>
          <p:nvPr/>
        </p:nvSpPr>
        <p:spPr>
          <a:xfrm>
            <a:off x="8033942" y="4589336"/>
            <a:ext cx="1321976" cy="845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AB5AA7-5165-474F-A675-0260B3A9E0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381422" y="2402000"/>
            <a:ext cx="652520" cy="128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1E2DDC-70B7-E246-9BC4-6C88716B4A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381422" y="3665323"/>
            <a:ext cx="652520" cy="2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C7BB2C-219C-5241-8C8C-375200B7A19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381422" y="3687144"/>
            <a:ext cx="652520" cy="13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B5C6F-B7F3-DE45-A022-05596AB2AC3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53098" y="2792410"/>
            <a:ext cx="363271" cy="92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D1DDE9-146D-294D-BA56-2AF2A5C3FAC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55891" y="3722237"/>
            <a:ext cx="360477" cy="89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3623F0-2FF7-AA4D-AAC0-BDBCFA9C14F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84506" y="2844575"/>
            <a:ext cx="350147" cy="84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B5CDB5-72BB-BA4F-9323-8AE49CDA646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84506" y="3687144"/>
            <a:ext cx="350147" cy="93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4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B3A8AE-69A9-D34A-AA46-B72999BE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6" y="635845"/>
            <a:ext cx="9506139" cy="206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9C0D-EE9C-C341-96A3-8D92F599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56" y="2697933"/>
            <a:ext cx="7513123" cy="38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BCA9A7-C107-E845-A9C3-BAABF5DE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88" y="1095469"/>
            <a:ext cx="8328667" cy="42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192</TotalTime>
  <Words>213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</vt:lpstr>
      <vt:lpstr>Helvetica Neue Light</vt:lpstr>
      <vt:lpstr>Helvetica Neue Medium</vt:lpstr>
      <vt:lpstr>Wingdings</vt:lpstr>
      <vt:lpstr>Celestial</vt:lpstr>
      <vt:lpstr>BraiNwaves 2019</vt:lpstr>
      <vt:lpstr>Approach IDEOLOGY</vt:lpstr>
      <vt:lpstr>Problem statement</vt:lpstr>
      <vt:lpstr>SUPERVISED LEARNING</vt:lpstr>
      <vt:lpstr>SUPERVISED LEARNING</vt:lpstr>
      <vt:lpstr>UNSUPERVISED LEARNING</vt:lpstr>
      <vt:lpstr>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BraiNwaves 2019</dc:title>
  <dc:creator>Husain Basrawala</dc:creator>
  <cp:lastModifiedBy>Microsoft Office User</cp:lastModifiedBy>
  <cp:revision>87</cp:revision>
  <dcterms:created xsi:type="dcterms:W3CDTF">2019-03-16T14:58:54Z</dcterms:created>
  <dcterms:modified xsi:type="dcterms:W3CDTF">2019-03-17T06:58:48Z</dcterms:modified>
</cp:coreProperties>
</file>