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/>
    <p:restoredTop sz="94648"/>
  </p:normalViewPr>
  <p:slideViewPr>
    <p:cSldViewPr snapToGrid="0">
      <p:cViewPr>
        <p:scale>
          <a:sx n="76" d="100"/>
          <a:sy n="76" d="100"/>
        </p:scale>
        <p:origin x="48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ED5CF-D02A-107E-D628-FAEF9CC1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AB2E9-420F-4931-658B-AF65044A0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41168-CD8C-8DF3-2B4D-688FED2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BEFDA-84C9-0CDF-EC95-E9DC3F06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AFE74-AEBE-3CE6-5A8B-7F38946B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63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36791-AB7F-2472-9673-E82ACD2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77D50-7AEC-DDC9-7839-58A60A13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A14E4-1BD5-5308-7150-4E6A714B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5B3C9-7A06-6784-B943-D1C54935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B29EE-0651-CD4D-AF72-27978D0A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14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86046F-2D2A-BD74-9901-F37C44F18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07CCE0-3A20-0D1D-4A7C-AE1CC24E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F4AEA-6164-0581-576E-B82D9F31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35E90-43E9-F948-3C0F-E75B23F2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9A3D9-0BA2-8F1A-66FA-73150F7A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C0B0C-DA32-3A92-40F5-6C03A23F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D2254-502E-2EB7-9165-EB3BEDDA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0F2F6-2072-AC6C-DC19-E5CB326D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3197E-155D-FDD9-374B-B524AB5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2D91A3-7AA8-4157-ABD5-8CE3FDD6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0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CC1FC-D60A-6199-0289-9AB1B655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234B38-9790-9821-4A0A-19F251B0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1A6C0-C877-8479-8873-7A1A5F37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FBE90-9E2C-0652-DFE3-9B659950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31CFC-2CC5-FCA9-AFD9-A00A0F9A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4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72724-FBE9-B4F8-D445-F3B9FE56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AB7B7-B08B-F354-98BE-4C50F134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10569D-62DD-4F78-234E-18F6849F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7CCEA-F2BF-ADF1-BC79-89D5F0EF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3DE911-343A-EDAC-A5A2-B430A4F5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15EBD-EE00-F7C6-460C-9E44FA64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A0E23-B3D1-171E-EEE7-8ECE2B44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337E05-366F-E4C3-7604-35C1B6AF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30C84-21B6-EFCA-C86C-943EFE96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5BE4F-1EDD-D989-F895-42BCFEAC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578E07-371B-F528-9038-6B8041985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8673BE-3681-4855-3618-39A353F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F321F1-6B32-B6B3-5C30-151F793E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389490-914F-0ACF-9C6B-B804E1F3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7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324A5-9F90-F316-8DF1-7DEDB129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B926BF-F3E9-26A2-5B38-4445B608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C1E8A-49DE-D583-88EF-9AC09A0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78CE9B-B61B-5964-63DB-CBCC741E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C39A59-955A-2F11-8C16-AAD3B5A6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43FE7D-1F82-9236-4A4A-CFB3147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FA46F-14A6-88BD-8045-48BA861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02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17045-F466-38A7-B56D-A6BEC93F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136A3-A5C9-51B6-3375-464DCC88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B3597-1C10-8773-D98A-8CD283A1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9E961-DC15-561A-25E1-9D2B72BE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1DA8E3-46A6-AE52-5039-D670219A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3AA5C-D71E-5D3B-0032-E1B661F2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0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9DA31-4F8C-0173-BB0A-9563702E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1AC236-B121-F80A-0EF8-CC96050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83D97F-6F54-A6CC-AAC3-76A92110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761AE9-D4BB-903B-191C-0DC5220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3282B-9376-9E2E-BE3B-95AF993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7736A-6F0A-2895-82CE-0241D64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F09C85-D055-8D00-E88C-7B2DAB58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1C99B-77AB-5484-3504-586A0315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7864-6A3E-877A-3525-3C8BB49C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7570-2783-3D4C-8A2A-B90526694E6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DE4E9-0208-0F0F-FE9A-F59243D1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11C43-1F23-4851-0D20-38CE801D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ABCB-D2FD-6340-9DEC-30B63510E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7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habits, homme, capture d’écran&#10;&#10;Description générée automatiquement">
            <a:extLst>
              <a:ext uri="{FF2B5EF4-FFF2-40B4-BE49-F238E27FC236}">
                <a16:creationId xmlns:a16="http://schemas.microsoft.com/office/drawing/2014/main" id="{321FEA92-8190-2630-23D6-F2A0865C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533" y="0"/>
            <a:ext cx="12310533" cy="68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texte, Police, conception, capture d’écran&#10;&#10;Description générée automatiquement">
            <a:extLst>
              <a:ext uri="{FF2B5EF4-FFF2-40B4-BE49-F238E27FC236}">
                <a16:creationId xmlns:a16="http://schemas.microsoft.com/office/drawing/2014/main" id="{72767C30-AF7C-1E04-0EDA-8219E203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-118533" y="1282"/>
            <a:ext cx="12310533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habits, personne, capture d’écran, texte&#10;&#10;Description générée automatiquement">
            <a:extLst>
              <a:ext uri="{FF2B5EF4-FFF2-40B4-BE49-F238E27FC236}">
                <a16:creationId xmlns:a16="http://schemas.microsoft.com/office/drawing/2014/main" id="{53739278-8BC9-0C7A-C444-44066641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-135467" y="1282"/>
            <a:ext cx="12327467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ordinateur, capture d’écran, conception&#10;&#10;Description générée automatiquement">
            <a:extLst>
              <a:ext uri="{FF2B5EF4-FFF2-40B4-BE49-F238E27FC236}">
                <a16:creationId xmlns:a16="http://schemas.microsoft.com/office/drawing/2014/main" id="{64E4D010-CE6C-C872-C8DC-5F548F5E0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-1"/>
            <a:ext cx="12310533" cy="6860123"/>
          </a:xfrm>
        </p:spPr>
      </p:pic>
    </p:spTree>
    <p:extLst>
      <p:ext uri="{BB962C8B-B14F-4D97-AF65-F5344CB8AC3E}">
        <p14:creationId xmlns:p14="http://schemas.microsoft.com/office/powerpoint/2010/main" val="22762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531397DB-0CC0-E571-11A0-004B61413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-1"/>
            <a:ext cx="12310533" cy="6860123"/>
          </a:xfrm>
        </p:spPr>
      </p:pic>
    </p:spTree>
    <p:extLst>
      <p:ext uri="{BB962C8B-B14F-4D97-AF65-F5344CB8AC3E}">
        <p14:creationId xmlns:p14="http://schemas.microsoft.com/office/powerpoint/2010/main" val="19453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201AEC08-68C1-3B15-6818-FEEC39489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-1"/>
            <a:ext cx="12310533" cy="6860123"/>
          </a:xfrm>
        </p:spPr>
      </p:pic>
    </p:spTree>
    <p:extLst>
      <p:ext uri="{BB962C8B-B14F-4D97-AF65-F5344CB8AC3E}">
        <p14:creationId xmlns:p14="http://schemas.microsoft.com/office/powerpoint/2010/main" val="354234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Police, ligne&#10;&#10;Description générée automatiquement">
            <a:extLst>
              <a:ext uri="{FF2B5EF4-FFF2-40B4-BE49-F238E27FC236}">
                <a16:creationId xmlns:a16="http://schemas.microsoft.com/office/drawing/2014/main" id="{4E573128-054F-E3A1-64D2-5DB6C6CD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-1"/>
            <a:ext cx="12310533" cy="6860123"/>
          </a:xfrm>
        </p:spPr>
      </p:pic>
    </p:spTree>
    <p:extLst>
      <p:ext uri="{BB962C8B-B14F-4D97-AF65-F5344CB8AC3E}">
        <p14:creationId xmlns:p14="http://schemas.microsoft.com/office/powerpoint/2010/main" val="41000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habits, personne, Visage humain, dessin humoristique&#10;&#10;Description générée automatiquement">
            <a:extLst>
              <a:ext uri="{FF2B5EF4-FFF2-40B4-BE49-F238E27FC236}">
                <a16:creationId xmlns:a16="http://schemas.microsoft.com/office/drawing/2014/main" id="{21C4270E-BE16-5B42-2775-64A6F2852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-1"/>
            <a:ext cx="12310533" cy="6860123"/>
          </a:xfrm>
        </p:spPr>
      </p:pic>
    </p:spTree>
    <p:extLst>
      <p:ext uri="{BB962C8B-B14F-4D97-AF65-F5344CB8AC3E}">
        <p14:creationId xmlns:p14="http://schemas.microsoft.com/office/powerpoint/2010/main" val="115672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4569F8F7-8A60-C6F8-D34A-803445A4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-118533" y="1282"/>
            <a:ext cx="12310533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habits, dessin humoristique&#10;&#10;Description générée automatiquement">
            <a:extLst>
              <a:ext uri="{FF2B5EF4-FFF2-40B4-BE49-F238E27FC236}">
                <a16:creationId xmlns:a16="http://schemas.microsoft.com/office/drawing/2014/main" id="{6A8A241C-974F-DAC2-F180-F4F2D7FC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-152400" y="1282"/>
            <a:ext cx="1234440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8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5D5B882C-1F18-6ED8-056C-FB9F5056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-118533" y="1282"/>
            <a:ext cx="12310533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Delcourt</dc:creator>
  <cp:lastModifiedBy>Mathias Delcourt</cp:lastModifiedBy>
  <cp:revision>1</cp:revision>
  <dcterms:created xsi:type="dcterms:W3CDTF">2023-12-19T15:55:44Z</dcterms:created>
  <dcterms:modified xsi:type="dcterms:W3CDTF">2023-12-19T16:09:32Z</dcterms:modified>
</cp:coreProperties>
</file>