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1" d="100"/>
          <a:sy n="101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17D7-33AF-4944-8E5F-426D59988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8D4F6-7E6C-9D45-AF82-E12587671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5FB90-6221-A947-B3D9-1BA6745EA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ACD1-4F30-9548-8B27-72E198894D75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0082D-6D66-8347-8264-C5E4A076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657AC-3BB4-9C48-8835-C5798A27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B9CA-7798-2240-96C9-B4C30739C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7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60E9-EB1B-A44A-B82F-1FFA9091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BA4A4-3AF0-D04C-930D-13FBCDFE8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5FCC2-0191-1E41-9457-BDD047C94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ACD1-4F30-9548-8B27-72E198894D75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9FC52-299D-7943-BA00-827DBF40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B211E-687C-D246-BA0F-DA50B67E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B9CA-7798-2240-96C9-B4C30739C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6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FBF7A6-8BA1-A34B-9BDE-4D4B03C62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A1DC7-A7E9-3F48-A609-D495AE446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86CDA-BB00-CF44-8617-D5C665C4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ACD1-4F30-9548-8B27-72E198894D75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34C4B-ABF2-9440-9D60-4D8860C8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184FF-E8F1-F546-9C87-BBFF8770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B9CA-7798-2240-96C9-B4C30739C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DEE5-0F6F-AE45-B88B-6A559BFC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30F0-2894-5747-ADE7-A5FB0CF4F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9884E-0AFC-5441-96A8-FC7C43E8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ACD1-4F30-9548-8B27-72E198894D75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7C377-76B3-274D-A063-772936BF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75E91-9CA0-844F-B5C8-FB901F694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B9CA-7798-2240-96C9-B4C30739C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4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1012C-A762-0046-9EC6-B9317ABF7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E741F-B335-7A4F-ADCF-0D55970B5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F38B5-7898-F348-A0A2-05C202AF2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ACD1-4F30-9548-8B27-72E198894D75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198E9-F50E-4345-BDA3-87A7CA15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6A9CE-42B1-4343-8B62-B776D4D9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B9CA-7798-2240-96C9-B4C30739C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3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45112-87A5-6C4C-B0B9-5BB13676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6B73C-5632-5B4E-B7D3-ED899C3E1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6583B-A2F2-CD49-9D2B-4A3A5DC02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047CE-51C1-F844-8B43-6486C04A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ACD1-4F30-9548-8B27-72E198894D75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76D0B-7F61-3A42-A604-F9D51DE0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D9B48-B116-EC43-A8DF-700167FA2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B9CA-7798-2240-96C9-B4C30739C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0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F73D-343F-1842-8200-311169C0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3C4D2-3656-DD4D-BFC9-94DAB07ED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033F8-EB72-3740-85C0-E7DE2B132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8ADF83-EAFE-FB42-81EB-16C4A75EE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452D5-090F-5D40-B17E-97516EF9E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9416F-06C3-E843-A652-1CD92ABF0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ACD1-4F30-9548-8B27-72E198894D75}" type="datetimeFigureOut">
              <a:rPr lang="en-US" smtClean="0"/>
              <a:t>4/9/20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D32E19-F221-F141-9BC3-67BB8A1E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C750C1-66AB-DF4E-97F4-F36633AA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B9CA-7798-2240-96C9-B4C30739C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6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73C3-F62B-1944-823F-3610AF6D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40559-68CA-4548-90FB-375C4B4D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ACD1-4F30-9548-8B27-72E198894D75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D5222-A2AD-DC47-86F4-A92F763D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26134-BC3D-7B4D-9B98-A4C17CCA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B9CA-7798-2240-96C9-B4C30739C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2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26474-9704-0A4B-B3A0-914544F1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ACD1-4F30-9548-8B27-72E198894D75}" type="datetimeFigureOut">
              <a:rPr lang="en-US" smtClean="0"/>
              <a:t>4/9/20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C2D1C4-6607-3D4E-B9AC-1FDD1039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C27DC-84DC-5841-B8B5-F847C15F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B9CA-7798-2240-96C9-B4C30739C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7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D4AE-0BBA-D74E-8B92-B1354B37C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96951-3501-0448-9297-EC5E16768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BFCD9-1A67-D641-9CE8-8D3D02BE0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C5EB4-7592-D54A-B49C-67D9351E8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ACD1-4F30-9548-8B27-72E198894D75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204C4-F851-9549-BC7F-E3112DDCD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71A02-B36C-DE4F-BFA5-731198A41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B9CA-7798-2240-96C9-B4C30739C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6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5223-A318-4D48-98FB-BC68733E6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700291-F239-6240-AC48-473A0BDD3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60A3C-91BD-764E-96F1-C2178FD73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EF43C-33B0-C44C-B094-563124DDE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ACD1-4F30-9548-8B27-72E198894D75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B191C-45D6-A84A-BE30-19F7C282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327E2-7A64-314D-A06E-C460A58C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B9CA-7798-2240-96C9-B4C30739C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2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553DDE-6F46-794E-AD58-9755DCE8A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8C7CC-0A68-8143-8D8B-850394709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C6A4D-40F1-3147-8CA3-83C9B04DF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8ACD1-4F30-9548-8B27-72E198894D75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5348C-025C-AD46-9668-DAEF331EB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B4377-B8BD-FF42-9C73-8B19DB098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FB9CA-7798-2240-96C9-B4C30739C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9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9AF2-8CB2-9D43-8AF8-EA919A1E55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2771E-F71C-DF48-861B-19BEC13F02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7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6AC2-FE5C-F34D-A9D0-30E37527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3F95A-A116-BD44-8084-430D1C860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8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CDE6-CB53-3F41-A060-8729CB735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9569-4A06-EF46-A40A-F5C21463E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7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1</vt:lpstr>
      <vt:lpstr>3</vt:lpstr>
      <vt:lpstr>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Microsoft Office User</dc:creator>
  <cp:lastModifiedBy>Microsoft Office User</cp:lastModifiedBy>
  <cp:revision>1</cp:revision>
  <dcterms:created xsi:type="dcterms:W3CDTF">2020-04-09T09:23:14Z</dcterms:created>
  <dcterms:modified xsi:type="dcterms:W3CDTF">2020-04-09T09:23:50Z</dcterms:modified>
</cp:coreProperties>
</file>