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8B1E606C-81E2-4FE5-8C7F-73531A5339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86514-302A-4F4B-AA82-A45BAA0C44AF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EBD970-0691-4399-A5EC-420621C1F699}">
      <dgm:prSet phldrT="[Text]"/>
      <dgm:spPr/>
      <dgm:t>
        <a:bodyPr/>
        <a:lstStyle/>
        <a:p>
          <a:r>
            <a:rPr lang="en-IN" dirty="0" smtClean="0"/>
            <a:t>code</a:t>
          </a:r>
          <a:endParaRPr lang="en-US" dirty="0"/>
        </a:p>
      </dgm:t>
    </dgm:pt>
    <dgm:pt modelId="{31D7B81B-50D4-4E14-9527-C7010AF854D8}" type="parTrans" cxnId="{F404B875-D11E-4467-8143-D9AFCDDBAAB0}">
      <dgm:prSet/>
      <dgm:spPr/>
      <dgm:t>
        <a:bodyPr/>
        <a:lstStyle/>
        <a:p>
          <a:endParaRPr lang="en-US"/>
        </a:p>
      </dgm:t>
    </dgm:pt>
    <dgm:pt modelId="{576BC782-C4FD-4215-A812-B6D955660E00}" type="sibTrans" cxnId="{F404B875-D11E-4467-8143-D9AFCDDBAAB0}">
      <dgm:prSet/>
      <dgm:spPr/>
      <dgm:t>
        <a:bodyPr/>
        <a:lstStyle/>
        <a:p>
          <a:endParaRPr lang="en-US"/>
        </a:p>
      </dgm:t>
    </dgm:pt>
    <dgm:pt modelId="{2872491E-D4BD-462B-A86E-6762A4733E62}">
      <dgm:prSet phldrT="[Text]"/>
      <dgm:spPr/>
      <dgm:t>
        <a:bodyPr/>
        <a:lstStyle/>
        <a:p>
          <a:r>
            <a:rPr lang="en-IN" dirty="0" smtClean="0"/>
            <a:t>build</a:t>
          </a:r>
          <a:endParaRPr lang="en-US" dirty="0"/>
        </a:p>
      </dgm:t>
    </dgm:pt>
    <dgm:pt modelId="{72EDBFE9-17FF-4F91-B24A-3300155E8097}" type="parTrans" cxnId="{57ABB1E8-7578-4291-AD1F-03054ED0D2A3}">
      <dgm:prSet/>
      <dgm:spPr/>
      <dgm:t>
        <a:bodyPr/>
        <a:lstStyle/>
        <a:p>
          <a:endParaRPr lang="en-US"/>
        </a:p>
      </dgm:t>
    </dgm:pt>
    <dgm:pt modelId="{E6080981-6147-425F-9C5A-A6439578F820}" type="sibTrans" cxnId="{57ABB1E8-7578-4291-AD1F-03054ED0D2A3}">
      <dgm:prSet/>
      <dgm:spPr/>
      <dgm:t>
        <a:bodyPr/>
        <a:lstStyle/>
        <a:p>
          <a:endParaRPr lang="en-US"/>
        </a:p>
      </dgm:t>
    </dgm:pt>
    <dgm:pt modelId="{513ED99D-F363-465B-9BDC-6265FFD7C7C6}">
      <dgm:prSet phldrT="[Text]"/>
      <dgm:spPr/>
      <dgm:t>
        <a:bodyPr/>
        <a:lstStyle/>
        <a:p>
          <a:r>
            <a:rPr lang="en-IN" dirty="0" smtClean="0"/>
            <a:t>test</a:t>
          </a:r>
          <a:endParaRPr lang="en-US" dirty="0"/>
        </a:p>
      </dgm:t>
    </dgm:pt>
    <dgm:pt modelId="{6F863473-A05F-44E6-9D19-9A5A4F69BB04}" type="parTrans" cxnId="{EFB88636-1624-4F58-8AE8-D61AF323DD7D}">
      <dgm:prSet/>
      <dgm:spPr/>
      <dgm:t>
        <a:bodyPr/>
        <a:lstStyle/>
        <a:p>
          <a:endParaRPr lang="en-US"/>
        </a:p>
      </dgm:t>
    </dgm:pt>
    <dgm:pt modelId="{763A728F-57E5-4C5B-8F86-4F9FBCBD5061}" type="sibTrans" cxnId="{EFB88636-1624-4F58-8AE8-D61AF323DD7D}">
      <dgm:prSet/>
      <dgm:spPr/>
      <dgm:t>
        <a:bodyPr/>
        <a:lstStyle/>
        <a:p>
          <a:endParaRPr lang="en-US"/>
        </a:p>
      </dgm:t>
    </dgm:pt>
    <dgm:pt modelId="{F95090A0-636A-4309-BF98-B109B130DBA7}">
      <dgm:prSet phldrT="[Text]"/>
      <dgm:spPr/>
      <dgm:t>
        <a:bodyPr/>
        <a:lstStyle/>
        <a:p>
          <a:r>
            <a:rPr lang="en-IN" dirty="0" smtClean="0"/>
            <a:t>plan</a:t>
          </a:r>
          <a:endParaRPr lang="en-US" dirty="0"/>
        </a:p>
      </dgm:t>
    </dgm:pt>
    <dgm:pt modelId="{AE706C6F-3494-47A1-B97A-EF2AD747914A}" type="parTrans" cxnId="{96B22EDB-ABA1-4206-8B67-5DB265B86A2E}">
      <dgm:prSet/>
      <dgm:spPr/>
      <dgm:t>
        <a:bodyPr/>
        <a:lstStyle/>
        <a:p>
          <a:endParaRPr lang="en-US"/>
        </a:p>
      </dgm:t>
    </dgm:pt>
    <dgm:pt modelId="{805153B5-A382-4BD7-8C14-701F57024039}" type="sibTrans" cxnId="{96B22EDB-ABA1-4206-8B67-5DB265B86A2E}">
      <dgm:prSet/>
      <dgm:spPr/>
      <dgm:t>
        <a:bodyPr/>
        <a:lstStyle/>
        <a:p>
          <a:endParaRPr lang="en-US"/>
        </a:p>
      </dgm:t>
    </dgm:pt>
    <dgm:pt modelId="{FA42C666-5DA8-43B0-A206-3B5591F17E25}" type="pres">
      <dgm:prSet presAssocID="{F1C86514-302A-4F4B-AA82-A45BAA0C44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8DB340-A395-45E4-B0EF-C374510E0847}" type="pres">
      <dgm:prSet presAssocID="{90EBD970-0691-4399-A5EC-420621C1F6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6C131-A9ED-4427-9AF7-BDB67B8D83FB}" type="pres">
      <dgm:prSet presAssocID="{90EBD970-0691-4399-A5EC-420621C1F699}" presName="spNode" presStyleCnt="0"/>
      <dgm:spPr/>
    </dgm:pt>
    <dgm:pt modelId="{D791DFB8-DEBA-4D15-8788-9A81BD959CA6}" type="pres">
      <dgm:prSet presAssocID="{576BC782-C4FD-4215-A812-B6D955660E0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7CC07C57-8F52-4AAC-9551-A02C9CA9C76B}" type="pres">
      <dgm:prSet presAssocID="{2872491E-D4BD-462B-A86E-6762A4733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9B7EE-4AB2-4221-9E4D-50EB18CC8209}" type="pres">
      <dgm:prSet presAssocID="{2872491E-D4BD-462B-A86E-6762A4733E62}" presName="spNode" presStyleCnt="0"/>
      <dgm:spPr/>
    </dgm:pt>
    <dgm:pt modelId="{B68F972F-602E-4AC5-8F31-D0737B45D74E}" type="pres">
      <dgm:prSet presAssocID="{E6080981-6147-425F-9C5A-A6439578F820}" presName="sibTrans" presStyleLbl="sibTrans1D1" presStyleIdx="1" presStyleCnt="4"/>
      <dgm:spPr/>
      <dgm:t>
        <a:bodyPr/>
        <a:lstStyle/>
        <a:p>
          <a:endParaRPr lang="en-US"/>
        </a:p>
      </dgm:t>
    </dgm:pt>
    <dgm:pt modelId="{0E888721-9395-4133-B16C-38C6948FDFF2}" type="pres">
      <dgm:prSet presAssocID="{513ED99D-F363-465B-9BDC-6265FFD7C7C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9150A-85C0-4376-AC1A-8D737AF4ABA5}" type="pres">
      <dgm:prSet presAssocID="{513ED99D-F363-465B-9BDC-6265FFD7C7C6}" presName="spNode" presStyleCnt="0"/>
      <dgm:spPr/>
    </dgm:pt>
    <dgm:pt modelId="{A810DF8F-175C-4AAD-BAE7-DE39D7C8AA67}" type="pres">
      <dgm:prSet presAssocID="{763A728F-57E5-4C5B-8F86-4F9FBCBD5061}" presName="sibTrans" presStyleLbl="sibTrans1D1" presStyleIdx="2" presStyleCnt="4"/>
      <dgm:spPr/>
      <dgm:t>
        <a:bodyPr/>
        <a:lstStyle/>
        <a:p>
          <a:endParaRPr lang="en-US"/>
        </a:p>
      </dgm:t>
    </dgm:pt>
    <dgm:pt modelId="{35F36296-DB37-436E-8FE2-A5F39AF2FB89}" type="pres">
      <dgm:prSet presAssocID="{F95090A0-636A-4309-BF98-B109B130DBA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D4B6E-A002-467D-B5DA-391C7585DBF6}" type="pres">
      <dgm:prSet presAssocID="{F95090A0-636A-4309-BF98-B109B130DBA7}" presName="spNode" presStyleCnt="0"/>
      <dgm:spPr/>
    </dgm:pt>
    <dgm:pt modelId="{1AF88457-0D63-406A-90AE-0DE36D01909A}" type="pres">
      <dgm:prSet presAssocID="{805153B5-A382-4BD7-8C14-701F57024039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F404B875-D11E-4467-8143-D9AFCDDBAAB0}" srcId="{F1C86514-302A-4F4B-AA82-A45BAA0C44AF}" destId="{90EBD970-0691-4399-A5EC-420621C1F699}" srcOrd="0" destOrd="0" parTransId="{31D7B81B-50D4-4E14-9527-C7010AF854D8}" sibTransId="{576BC782-C4FD-4215-A812-B6D955660E00}"/>
    <dgm:cxn modelId="{F7290BB2-4735-4B7C-97FA-3A4D7587DF52}" type="presOf" srcId="{E6080981-6147-425F-9C5A-A6439578F820}" destId="{B68F972F-602E-4AC5-8F31-D0737B45D74E}" srcOrd="0" destOrd="0" presId="urn:microsoft.com/office/officeart/2005/8/layout/cycle6"/>
    <dgm:cxn modelId="{57ABB1E8-7578-4291-AD1F-03054ED0D2A3}" srcId="{F1C86514-302A-4F4B-AA82-A45BAA0C44AF}" destId="{2872491E-D4BD-462B-A86E-6762A4733E62}" srcOrd="1" destOrd="0" parTransId="{72EDBFE9-17FF-4F91-B24A-3300155E8097}" sibTransId="{E6080981-6147-425F-9C5A-A6439578F820}"/>
    <dgm:cxn modelId="{96B22EDB-ABA1-4206-8B67-5DB265B86A2E}" srcId="{F1C86514-302A-4F4B-AA82-A45BAA0C44AF}" destId="{F95090A0-636A-4309-BF98-B109B130DBA7}" srcOrd="3" destOrd="0" parTransId="{AE706C6F-3494-47A1-B97A-EF2AD747914A}" sibTransId="{805153B5-A382-4BD7-8C14-701F57024039}"/>
    <dgm:cxn modelId="{BAAC1BD2-AE7E-4B66-A25D-EA39558B3E1B}" type="presOf" srcId="{F95090A0-636A-4309-BF98-B109B130DBA7}" destId="{35F36296-DB37-436E-8FE2-A5F39AF2FB89}" srcOrd="0" destOrd="0" presId="urn:microsoft.com/office/officeart/2005/8/layout/cycle6"/>
    <dgm:cxn modelId="{EEEB220D-A311-4211-89EF-F7C502D7EBF8}" type="presOf" srcId="{90EBD970-0691-4399-A5EC-420621C1F699}" destId="{B28DB340-A395-45E4-B0EF-C374510E0847}" srcOrd="0" destOrd="0" presId="urn:microsoft.com/office/officeart/2005/8/layout/cycle6"/>
    <dgm:cxn modelId="{4C3437DE-2CC3-4437-9542-0B7AD387323A}" type="presOf" srcId="{513ED99D-F363-465B-9BDC-6265FFD7C7C6}" destId="{0E888721-9395-4133-B16C-38C6948FDFF2}" srcOrd="0" destOrd="0" presId="urn:microsoft.com/office/officeart/2005/8/layout/cycle6"/>
    <dgm:cxn modelId="{EFB88636-1624-4F58-8AE8-D61AF323DD7D}" srcId="{F1C86514-302A-4F4B-AA82-A45BAA0C44AF}" destId="{513ED99D-F363-465B-9BDC-6265FFD7C7C6}" srcOrd="2" destOrd="0" parTransId="{6F863473-A05F-44E6-9D19-9A5A4F69BB04}" sibTransId="{763A728F-57E5-4C5B-8F86-4F9FBCBD5061}"/>
    <dgm:cxn modelId="{DFD7BFB0-75C6-452A-AA7E-CE0DF71722B9}" type="presOf" srcId="{576BC782-C4FD-4215-A812-B6D955660E00}" destId="{D791DFB8-DEBA-4D15-8788-9A81BD959CA6}" srcOrd="0" destOrd="0" presId="urn:microsoft.com/office/officeart/2005/8/layout/cycle6"/>
    <dgm:cxn modelId="{73936DF7-6179-4FA2-96A7-C485DC40BF59}" type="presOf" srcId="{F1C86514-302A-4F4B-AA82-A45BAA0C44AF}" destId="{FA42C666-5DA8-43B0-A206-3B5591F17E25}" srcOrd="0" destOrd="0" presId="urn:microsoft.com/office/officeart/2005/8/layout/cycle6"/>
    <dgm:cxn modelId="{2660D3B6-7D1C-4659-82F7-E8CC2A772FF6}" type="presOf" srcId="{2872491E-D4BD-462B-A86E-6762A4733E62}" destId="{7CC07C57-8F52-4AAC-9551-A02C9CA9C76B}" srcOrd="0" destOrd="0" presId="urn:microsoft.com/office/officeart/2005/8/layout/cycle6"/>
    <dgm:cxn modelId="{45E9374C-E9F5-4453-B4D9-2DFE08B4CA2E}" type="presOf" srcId="{805153B5-A382-4BD7-8C14-701F57024039}" destId="{1AF88457-0D63-406A-90AE-0DE36D01909A}" srcOrd="0" destOrd="0" presId="urn:microsoft.com/office/officeart/2005/8/layout/cycle6"/>
    <dgm:cxn modelId="{21090262-3437-4103-A34D-ACEFF3F07099}" type="presOf" srcId="{763A728F-57E5-4C5B-8F86-4F9FBCBD5061}" destId="{A810DF8F-175C-4AAD-BAE7-DE39D7C8AA67}" srcOrd="0" destOrd="0" presId="urn:microsoft.com/office/officeart/2005/8/layout/cycle6"/>
    <dgm:cxn modelId="{75F4267A-2597-4A8B-A487-F520484B4CFF}" type="presParOf" srcId="{FA42C666-5DA8-43B0-A206-3B5591F17E25}" destId="{B28DB340-A395-45E4-B0EF-C374510E0847}" srcOrd="0" destOrd="0" presId="urn:microsoft.com/office/officeart/2005/8/layout/cycle6"/>
    <dgm:cxn modelId="{FA89ABD3-3FCA-4BAA-AA22-6C19385E34BE}" type="presParOf" srcId="{FA42C666-5DA8-43B0-A206-3B5591F17E25}" destId="{A606C131-A9ED-4427-9AF7-BDB67B8D83FB}" srcOrd="1" destOrd="0" presId="urn:microsoft.com/office/officeart/2005/8/layout/cycle6"/>
    <dgm:cxn modelId="{1ECBD577-FF3E-4B0E-9DA6-FD995E01BC87}" type="presParOf" srcId="{FA42C666-5DA8-43B0-A206-3B5591F17E25}" destId="{D791DFB8-DEBA-4D15-8788-9A81BD959CA6}" srcOrd="2" destOrd="0" presId="urn:microsoft.com/office/officeart/2005/8/layout/cycle6"/>
    <dgm:cxn modelId="{D700050C-83FC-4EA0-AA88-DE72196816DB}" type="presParOf" srcId="{FA42C666-5DA8-43B0-A206-3B5591F17E25}" destId="{7CC07C57-8F52-4AAC-9551-A02C9CA9C76B}" srcOrd="3" destOrd="0" presId="urn:microsoft.com/office/officeart/2005/8/layout/cycle6"/>
    <dgm:cxn modelId="{828BD41A-A4A2-4C62-B60D-F743765143C2}" type="presParOf" srcId="{FA42C666-5DA8-43B0-A206-3B5591F17E25}" destId="{D6D9B7EE-4AB2-4221-9E4D-50EB18CC8209}" srcOrd="4" destOrd="0" presId="urn:microsoft.com/office/officeart/2005/8/layout/cycle6"/>
    <dgm:cxn modelId="{B504451E-DFF8-4B11-AFD8-963F61791BFF}" type="presParOf" srcId="{FA42C666-5DA8-43B0-A206-3B5591F17E25}" destId="{B68F972F-602E-4AC5-8F31-D0737B45D74E}" srcOrd="5" destOrd="0" presId="urn:microsoft.com/office/officeart/2005/8/layout/cycle6"/>
    <dgm:cxn modelId="{239F0396-1385-497A-9CE9-963527461C19}" type="presParOf" srcId="{FA42C666-5DA8-43B0-A206-3B5591F17E25}" destId="{0E888721-9395-4133-B16C-38C6948FDFF2}" srcOrd="6" destOrd="0" presId="urn:microsoft.com/office/officeart/2005/8/layout/cycle6"/>
    <dgm:cxn modelId="{C74E5A76-C752-41E2-832D-458F84D8B237}" type="presParOf" srcId="{FA42C666-5DA8-43B0-A206-3B5591F17E25}" destId="{95D9150A-85C0-4376-AC1A-8D737AF4ABA5}" srcOrd="7" destOrd="0" presId="urn:microsoft.com/office/officeart/2005/8/layout/cycle6"/>
    <dgm:cxn modelId="{7629D484-F94F-43E4-A4A7-6F4FF52BEDC9}" type="presParOf" srcId="{FA42C666-5DA8-43B0-A206-3B5591F17E25}" destId="{A810DF8F-175C-4AAD-BAE7-DE39D7C8AA67}" srcOrd="8" destOrd="0" presId="urn:microsoft.com/office/officeart/2005/8/layout/cycle6"/>
    <dgm:cxn modelId="{C01B5A2E-F751-442E-9F72-E75D01CEB95C}" type="presParOf" srcId="{FA42C666-5DA8-43B0-A206-3B5591F17E25}" destId="{35F36296-DB37-436E-8FE2-A5F39AF2FB89}" srcOrd="9" destOrd="0" presId="urn:microsoft.com/office/officeart/2005/8/layout/cycle6"/>
    <dgm:cxn modelId="{CA5AD635-5509-4862-A2B0-60080814528A}" type="presParOf" srcId="{FA42C666-5DA8-43B0-A206-3B5591F17E25}" destId="{DBDD4B6E-A002-467D-B5DA-391C7585DBF6}" srcOrd="10" destOrd="0" presId="urn:microsoft.com/office/officeart/2005/8/layout/cycle6"/>
    <dgm:cxn modelId="{1A174628-1F9A-4775-89B0-8B6A03CDDE50}" type="presParOf" srcId="{FA42C666-5DA8-43B0-A206-3B5591F17E25}" destId="{1AF88457-0D63-406A-90AE-0DE36D01909A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DB340-A395-45E4-B0EF-C374510E0847}">
      <dsp:nvSpPr>
        <dsp:cNvPr id="0" name=""/>
        <dsp:cNvSpPr/>
      </dsp:nvSpPr>
      <dsp:spPr>
        <a:xfrm>
          <a:off x="1971081" y="1524"/>
          <a:ext cx="1170915" cy="761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code</a:t>
          </a:r>
          <a:endParaRPr lang="en-US" sz="2600" kern="1200" dirty="0"/>
        </a:p>
      </dsp:txBody>
      <dsp:txXfrm>
        <a:off x="2008235" y="38678"/>
        <a:ext cx="1096607" cy="686786"/>
      </dsp:txXfrm>
    </dsp:sp>
    <dsp:sp modelId="{D791DFB8-DEBA-4D15-8788-9A81BD959CA6}">
      <dsp:nvSpPr>
        <dsp:cNvPr id="0" name=""/>
        <dsp:cNvSpPr/>
      </dsp:nvSpPr>
      <dsp:spPr>
        <a:xfrm>
          <a:off x="1299523" y="382072"/>
          <a:ext cx="2514031" cy="2514031"/>
        </a:xfrm>
        <a:custGeom>
          <a:avLst/>
          <a:gdLst/>
          <a:ahLst/>
          <a:cxnLst/>
          <a:rect l="0" t="0" r="0" b="0"/>
          <a:pathLst>
            <a:path>
              <a:moveTo>
                <a:pt x="1850901" y="149140"/>
              </a:moveTo>
              <a:arcTo wR="1257015" hR="1257015" stAng="17891634" swAng="2624936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07C57-8F52-4AAC-9551-A02C9CA9C76B}">
      <dsp:nvSpPr>
        <dsp:cNvPr id="0" name=""/>
        <dsp:cNvSpPr/>
      </dsp:nvSpPr>
      <dsp:spPr>
        <a:xfrm>
          <a:off x="3228097" y="1258540"/>
          <a:ext cx="1170915" cy="761094"/>
        </a:xfrm>
        <a:prstGeom prst="round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build</a:t>
          </a:r>
          <a:endParaRPr lang="en-US" sz="2600" kern="1200" dirty="0"/>
        </a:p>
      </dsp:txBody>
      <dsp:txXfrm>
        <a:off x="3265251" y="1295694"/>
        <a:ext cx="1096607" cy="686786"/>
      </dsp:txXfrm>
    </dsp:sp>
    <dsp:sp modelId="{B68F972F-602E-4AC5-8F31-D0737B45D74E}">
      <dsp:nvSpPr>
        <dsp:cNvPr id="0" name=""/>
        <dsp:cNvSpPr/>
      </dsp:nvSpPr>
      <dsp:spPr>
        <a:xfrm>
          <a:off x="1299523" y="382072"/>
          <a:ext cx="2514031" cy="2514031"/>
        </a:xfrm>
        <a:custGeom>
          <a:avLst/>
          <a:gdLst/>
          <a:ahLst/>
          <a:cxnLst/>
          <a:rect l="0" t="0" r="0" b="0"/>
          <a:pathLst>
            <a:path>
              <a:moveTo>
                <a:pt x="2452120" y="1646647"/>
              </a:moveTo>
              <a:arcTo wR="1257015" hR="1257015" stAng="1083431" swAng="2624936"/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88721-9395-4133-B16C-38C6948FDFF2}">
      <dsp:nvSpPr>
        <dsp:cNvPr id="0" name=""/>
        <dsp:cNvSpPr/>
      </dsp:nvSpPr>
      <dsp:spPr>
        <a:xfrm>
          <a:off x="1971081" y="2515556"/>
          <a:ext cx="1170915" cy="761094"/>
        </a:xfrm>
        <a:prstGeom prst="round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test</a:t>
          </a:r>
          <a:endParaRPr lang="en-US" sz="2600" kern="1200" dirty="0"/>
        </a:p>
      </dsp:txBody>
      <dsp:txXfrm>
        <a:off x="2008235" y="2552710"/>
        <a:ext cx="1096607" cy="686786"/>
      </dsp:txXfrm>
    </dsp:sp>
    <dsp:sp modelId="{A810DF8F-175C-4AAD-BAE7-DE39D7C8AA67}">
      <dsp:nvSpPr>
        <dsp:cNvPr id="0" name=""/>
        <dsp:cNvSpPr/>
      </dsp:nvSpPr>
      <dsp:spPr>
        <a:xfrm>
          <a:off x="1299523" y="382072"/>
          <a:ext cx="2514031" cy="2514031"/>
        </a:xfrm>
        <a:custGeom>
          <a:avLst/>
          <a:gdLst/>
          <a:ahLst/>
          <a:cxnLst/>
          <a:rect l="0" t="0" r="0" b="0"/>
          <a:pathLst>
            <a:path>
              <a:moveTo>
                <a:pt x="663129" y="2364891"/>
              </a:moveTo>
              <a:arcTo wR="1257015" hR="1257015" stAng="7091634" swAng="2624936"/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36296-DB37-436E-8FE2-A5F39AF2FB89}">
      <dsp:nvSpPr>
        <dsp:cNvPr id="0" name=""/>
        <dsp:cNvSpPr/>
      </dsp:nvSpPr>
      <dsp:spPr>
        <a:xfrm>
          <a:off x="714066" y="1258540"/>
          <a:ext cx="1170915" cy="761094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plan</a:t>
          </a:r>
          <a:endParaRPr lang="en-US" sz="2600" kern="1200" dirty="0"/>
        </a:p>
      </dsp:txBody>
      <dsp:txXfrm>
        <a:off x="751220" y="1295694"/>
        <a:ext cx="1096607" cy="686786"/>
      </dsp:txXfrm>
    </dsp:sp>
    <dsp:sp modelId="{1AF88457-0D63-406A-90AE-0DE36D01909A}">
      <dsp:nvSpPr>
        <dsp:cNvPr id="0" name=""/>
        <dsp:cNvSpPr/>
      </dsp:nvSpPr>
      <dsp:spPr>
        <a:xfrm>
          <a:off x="1299523" y="382072"/>
          <a:ext cx="2514031" cy="2514031"/>
        </a:xfrm>
        <a:custGeom>
          <a:avLst/>
          <a:gdLst/>
          <a:ahLst/>
          <a:cxnLst/>
          <a:rect l="0" t="0" r="0" b="0"/>
          <a:pathLst>
            <a:path>
              <a:moveTo>
                <a:pt x="61910" y="867383"/>
              </a:moveTo>
              <a:arcTo wR="1257015" hR="1257015" stAng="11883431" swAng="2624936"/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27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47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758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4745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849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69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48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509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518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80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4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71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502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80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66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19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70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888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31661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java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environmental variables</a:t>
            </a:r>
          </a:p>
          <a:p>
            <a:r>
              <a:rPr lang="en-US" dirty="0" smtClean="0"/>
              <a:t>Path=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3" y="2971736"/>
            <a:ext cx="5286215" cy="914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633" y="4284921"/>
            <a:ext cx="814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the java version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3" y="4759746"/>
            <a:ext cx="608732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97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jenkins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52" y="2135950"/>
            <a:ext cx="8915400" cy="34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919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300" y="1606329"/>
            <a:ext cx="4696480" cy="3705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22" y="1121754"/>
            <a:ext cx="571579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628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27" y="1345376"/>
            <a:ext cx="546811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43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736" y="1676399"/>
            <a:ext cx="8247250" cy="40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86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</a:t>
            </a:r>
          </a:p>
          <a:p>
            <a:r>
              <a:rPr lang="en-US" dirty="0" smtClean="0"/>
              <a:t>Localhost:8080 in Jenkins and wait for the </a:t>
            </a:r>
            <a:r>
              <a:rPr lang="en-US" dirty="0" err="1" smtClean="0"/>
              <a:t>jenkins</a:t>
            </a:r>
            <a:r>
              <a:rPr lang="en-US" dirty="0" smtClean="0"/>
              <a:t> to start.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29" y="2985870"/>
            <a:ext cx="6134956" cy="1524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25" y="5082363"/>
            <a:ext cx="828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copy paste the ipconfig address on the Ethernet Adapter VMWARE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40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751" y="1993040"/>
            <a:ext cx="5201376" cy="12098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48047" y="2743200"/>
            <a:ext cx="1265274" cy="701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62" y="3984214"/>
            <a:ext cx="7121488" cy="277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806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9163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copy the path till secrets in my pc and look for the password.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876" y="4150518"/>
            <a:ext cx="24" cy="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9"/>
            <a:ext cx="24" cy="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71" y="773886"/>
            <a:ext cx="6858000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49" y="2419757"/>
            <a:ext cx="968827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89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with notepad and finally unlock Jenkins and give the username and password.</a:t>
            </a:r>
          </a:p>
          <a:p>
            <a:r>
              <a:rPr lang="en-US" dirty="0" smtClean="0"/>
              <a:t>And login with localhost:8080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3221665"/>
            <a:ext cx="5203002" cy="34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043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first 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Job </a:t>
            </a:r>
            <a:r>
              <a:rPr lang="en-US" b="1" dirty="0" err="1" smtClean="0"/>
              <a:t>name:FirstJob</a:t>
            </a:r>
            <a:endParaRPr lang="en-US" b="1" dirty="0" smtClean="0"/>
          </a:p>
          <a:p>
            <a:r>
              <a:rPr lang="en-US" b="1" dirty="0" err="1" smtClean="0"/>
              <a:t>Type:freestyle</a:t>
            </a:r>
            <a:r>
              <a:rPr lang="en-US" b="1" dirty="0" smtClean="0"/>
              <a:t> job</a:t>
            </a:r>
          </a:p>
          <a:p>
            <a:r>
              <a:rPr lang="en-US" dirty="0" smtClean="0"/>
              <a:t>Click ok</a:t>
            </a:r>
          </a:p>
          <a:p>
            <a:r>
              <a:rPr lang="en-US" dirty="0" smtClean="0"/>
              <a:t>Now fill the remaining configuration of the job</a:t>
            </a:r>
          </a:p>
          <a:p>
            <a:r>
              <a:rPr lang="en-US" dirty="0" smtClean="0"/>
              <a:t>Inside builds select windows batch shell</a:t>
            </a:r>
          </a:p>
          <a:p>
            <a:r>
              <a:rPr lang="en-US" dirty="0" smtClean="0"/>
              <a:t>And write </a:t>
            </a:r>
            <a:r>
              <a:rPr lang="en-US" b="1" dirty="0" smtClean="0"/>
              <a:t>java –version</a:t>
            </a:r>
          </a:p>
          <a:p>
            <a:r>
              <a:rPr lang="en-US" dirty="0" smtClean="0"/>
              <a:t>And go </a:t>
            </a:r>
            <a:r>
              <a:rPr lang="en-US" b="1" dirty="0" smtClean="0"/>
              <a:t>back and build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0698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Integration?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Developers when they work</a:t>
            </a:r>
          </a:p>
          <a:p>
            <a:r>
              <a:rPr lang="en-IN" dirty="0" smtClean="0"/>
              <a:t>Code</a:t>
            </a:r>
          </a:p>
          <a:p>
            <a:r>
              <a:rPr lang="en-IN" dirty="0" smtClean="0"/>
              <a:t>Build</a:t>
            </a:r>
          </a:p>
          <a:p>
            <a:r>
              <a:rPr lang="en-IN" dirty="0" smtClean="0"/>
              <a:t>test</a:t>
            </a:r>
          </a:p>
          <a:p>
            <a:r>
              <a:rPr lang="en-IN" dirty="0" smtClean="0"/>
              <a:t>Push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All developers push it in the same way to the central server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19910318"/>
              </p:ext>
            </p:extLst>
          </p:nvPr>
        </p:nvGraphicFramePr>
        <p:xfrm>
          <a:off x="6699693" y="1559639"/>
          <a:ext cx="5113079" cy="327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1689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Problem?</a:t>
            </a:r>
            <a:br>
              <a:rPr lang="en-IN" dirty="0" smtClean="0"/>
            </a:br>
            <a:r>
              <a:rPr lang="en-IN" dirty="0" smtClean="0"/>
              <a:t>What's the problem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gets merged into centralized repository(many times in a day or weeks) and code keeps getting merged. </a:t>
            </a:r>
          </a:p>
          <a:p>
            <a:r>
              <a:rPr lang="en-IN" dirty="0" smtClean="0"/>
              <a:t>But after some days when code gets tested and deployed then it leads to serval </a:t>
            </a:r>
            <a:r>
              <a:rPr lang="en-IN" dirty="0" err="1" smtClean="0"/>
              <a:t>bugs,issues</a:t>
            </a:r>
            <a:r>
              <a:rPr lang="en-IN" dirty="0" smtClean="0"/>
              <a:t> and </a:t>
            </a:r>
            <a:r>
              <a:rPr lang="en-IN" dirty="0" err="1" smtClean="0"/>
              <a:t>conflics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Reason:</a:t>
            </a:r>
          </a:p>
          <a:p>
            <a:r>
              <a:rPr lang="en-IN" dirty="0" smtClean="0"/>
              <a:t>Coz code is getting merged rather than getting integrated. </a:t>
            </a:r>
          </a:p>
          <a:p>
            <a:r>
              <a:rPr lang="en-IN" dirty="0" smtClean="0"/>
              <a:t>Solution:</a:t>
            </a:r>
          </a:p>
          <a:p>
            <a:r>
              <a:rPr lang="en-IN" dirty="0" smtClean="0"/>
              <a:t>You have to build the code for every commit in version control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0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Building of the code should </a:t>
            </a:r>
            <a:r>
              <a:rPr lang="en-IN" dirty="0"/>
              <a:t>be </a:t>
            </a:r>
            <a:r>
              <a:rPr lang="en-IN" dirty="0" smtClean="0"/>
              <a:t>automated.</a:t>
            </a:r>
          </a:p>
          <a:p>
            <a:r>
              <a:rPr lang="en-IN" dirty="0" smtClean="0"/>
              <a:t> If there are any error then the developer gets </a:t>
            </a:r>
            <a:r>
              <a:rPr lang="en-IN" dirty="0"/>
              <a:t>notified and </a:t>
            </a:r>
            <a:r>
              <a:rPr lang="en-IN" dirty="0" smtClean="0"/>
              <a:t>he gets in the code modifies and rebuild it.</a:t>
            </a:r>
          </a:p>
          <a:p>
            <a:r>
              <a:rPr lang="en-IN" dirty="0" smtClean="0"/>
              <a:t> If we automate this process then its known as Continuous Integrations </a:t>
            </a:r>
          </a:p>
          <a:p>
            <a:r>
              <a:rPr lang="en-IN" dirty="0" smtClean="0"/>
              <a:t>And Jenkins is one of the famous tool for continuous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13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52893"/>
            <a:ext cx="8915400" cy="5358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7212" y="694660"/>
            <a:ext cx="1371600" cy="66276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Developer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4275" y="783265"/>
            <a:ext cx="1371600" cy="662763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9038" y="1685261"/>
            <a:ext cx="1371600" cy="662763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90638" y="2494222"/>
            <a:ext cx="1371600" cy="662763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build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09338" y="5179588"/>
            <a:ext cx="1371600" cy="66276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37738" y="4447954"/>
            <a:ext cx="1371600" cy="662763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notify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51938" y="3303183"/>
            <a:ext cx="1371600" cy="662763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72270" y="1114646"/>
            <a:ext cx="776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199321" y="1446028"/>
            <a:ext cx="1133270" cy="570614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6804838" y="2348024"/>
            <a:ext cx="685800" cy="660990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7936791" y="3183980"/>
            <a:ext cx="642142" cy="588152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8402922" y="4034895"/>
            <a:ext cx="983833" cy="685800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10371174" y="4779335"/>
            <a:ext cx="1028701" cy="483781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5615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 with </a:t>
            </a:r>
            <a:r>
              <a:rPr lang="en-IN" dirty="0" err="1" smtClean="0"/>
              <a:t>jenkins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495619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928" y="2176131"/>
            <a:ext cx="8915400" cy="3777622"/>
          </a:xfrm>
        </p:spPr>
        <p:txBody>
          <a:bodyPr/>
          <a:lstStyle/>
          <a:p>
            <a:r>
              <a:rPr lang="en-US" dirty="0"/>
              <a:t>Easy Configuration</a:t>
            </a:r>
          </a:p>
          <a:p>
            <a:r>
              <a:rPr lang="en-US" dirty="0"/>
              <a:t>Available </a:t>
            </a:r>
            <a:r>
              <a:rPr lang="en-US" dirty="0" smtClean="0"/>
              <a:t>Plugins 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VCS </a:t>
            </a:r>
            <a:r>
              <a:rPr lang="en-US" b="1" dirty="0" err="1" smtClean="0"/>
              <a:t>plugin,build</a:t>
            </a:r>
            <a:r>
              <a:rPr lang="en-US" b="1" dirty="0" smtClean="0"/>
              <a:t> </a:t>
            </a:r>
            <a:r>
              <a:rPr lang="en-US" b="1" dirty="0" err="1" smtClean="0"/>
              <a:t>plugin,cloud</a:t>
            </a:r>
            <a:r>
              <a:rPr lang="en-US" b="1" dirty="0" smtClean="0"/>
              <a:t> </a:t>
            </a:r>
            <a:r>
              <a:rPr lang="en-US" b="1" dirty="0" err="1" smtClean="0"/>
              <a:t>plugin.testing</a:t>
            </a:r>
            <a:r>
              <a:rPr lang="en-US" b="1" dirty="0" smtClean="0"/>
              <a:t> plugins …..</a:t>
            </a:r>
            <a:r>
              <a:rPr lang="en-US" b="1" dirty="0" err="1" smtClean="0"/>
              <a:t>etc</a:t>
            </a:r>
            <a:endParaRPr lang="en-US" b="1" dirty="0"/>
          </a:p>
          <a:p>
            <a:r>
              <a:rPr lang="en-US" dirty="0"/>
              <a:t>Extensible</a:t>
            </a:r>
          </a:p>
          <a:p>
            <a:r>
              <a:rPr lang="en-IN" dirty="0" smtClean="0"/>
              <a:t>Open source</a:t>
            </a:r>
          </a:p>
          <a:p>
            <a:r>
              <a:rPr lang="en-IN" dirty="0" smtClean="0"/>
              <a:t>Easy Installation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1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Installations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Prerequisite</a:t>
            </a:r>
          </a:p>
          <a:p>
            <a:r>
              <a:rPr lang="en-IN" dirty="0" smtClean="0"/>
              <a:t>JAVA,JRE,JDK</a:t>
            </a:r>
          </a:p>
          <a:p>
            <a:r>
              <a:rPr lang="en-IN" dirty="0" smtClean="0"/>
              <a:t>Any </a:t>
            </a:r>
            <a:r>
              <a:rPr lang="en-IN" dirty="0" err="1" smtClean="0"/>
              <a:t>Os</a:t>
            </a:r>
            <a:endParaRPr lang="en-IN" dirty="0" smtClean="0"/>
          </a:p>
          <a:p>
            <a:r>
              <a:rPr lang="en-IN" dirty="0" smtClean="0"/>
              <a:t>JDK 11 or JDK 17 is required.</a:t>
            </a:r>
          </a:p>
          <a:p>
            <a:r>
              <a:rPr lang="en-IN" dirty="0" smtClean="0"/>
              <a:t>Install Java from oracle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5400" cy="36063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382233" y="4869712"/>
            <a:ext cx="1562986" cy="7336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67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290</Words>
  <Application>Microsoft Office PowerPoint</Application>
  <PresentationFormat>Custom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jenkins</vt:lpstr>
      <vt:lpstr>Continuous Integration?</vt:lpstr>
      <vt:lpstr>Problem? What's the problem </vt:lpstr>
      <vt:lpstr>Slide 4</vt:lpstr>
      <vt:lpstr>Slide 5</vt:lpstr>
      <vt:lpstr>CI with jenkins</vt:lpstr>
      <vt:lpstr>Jenkins Features</vt:lpstr>
      <vt:lpstr>Jenkins Installations</vt:lpstr>
      <vt:lpstr>Slide 9</vt:lpstr>
      <vt:lpstr>Update the java path</vt:lpstr>
      <vt:lpstr>Download jenkins</vt:lpstr>
      <vt:lpstr>Slide 12</vt:lpstr>
      <vt:lpstr>Slide 13</vt:lpstr>
      <vt:lpstr>Slide 14</vt:lpstr>
      <vt:lpstr>Slide 15</vt:lpstr>
      <vt:lpstr>Slide 16</vt:lpstr>
      <vt:lpstr> copy the path till secrets in my pc and look for the password. </vt:lpstr>
      <vt:lpstr>Slide 18</vt:lpstr>
      <vt:lpstr>Create a first job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Windows User</dc:creator>
  <cp:lastModifiedBy>DELL</cp:lastModifiedBy>
  <cp:revision>11</cp:revision>
  <dcterms:created xsi:type="dcterms:W3CDTF">2023-03-27T05:34:19Z</dcterms:created>
  <dcterms:modified xsi:type="dcterms:W3CDTF">2024-06-11T04:42:29Z</dcterms:modified>
</cp:coreProperties>
</file>