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35a5e345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35a5e345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185b3092d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185b3092d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5b3092d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5b3092de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8b358e27f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8b358e27f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8b358e2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8b358e2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0213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PresentationFormat>On-screen Show (16:9)</PresentationFormat>
  <Paragraphs>0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Output</dc:title>
  <dc:creator>THAMKEEN</dc:creator>
  <cp:lastModifiedBy>THAMKEEN</cp:lastModifiedBy>
  <cp:revision>2</cp:revision>
  <dcterms:modified xsi:type="dcterms:W3CDTF">2022-03-31T05:33:47Z</dcterms:modified>
</cp:coreProperties>
</file>