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5a5e34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5a5e34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5b3092d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5b3092d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5b3092d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5b3092d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22d58a0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22d58a0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22d58a0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22d58a0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22d58a0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22d58a0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22d58a0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22d58a0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On-screen Show (16:9)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</dc:title>
  <dc:creator>THAMKEEN</dc:creator>
  <cp:lastModifiedBy>THAMKEEN</cp:lastModifiedBy>
  <cp:revision>2</cp:revision>
  <dcterms:modified xsi:type="dcterms:W3CDTF">2022-03-31T05:53:30Z</dcterms:modified>
</cp:coreProperties>
</file>