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87" r:id="rId7"/>
    <p:sldId id="295" r:id="rId8"/>
    <p:sldId id="296" r:id="rId9"/>
    <p:sldId id="297" r:id="rId10"/>
    <p:sldId id="298" r:id="rId11"/>
    <p:sldId id="303" r:id="rId12"/>
    <p:sldId id="265" r:id="rId13"/>
    <p:sldId id="30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5" r:id="rId26"/>
    <p:sldId id="277" r:id="rId27"/>
    <p:sldId id="294" r:id="rId28"/>
    <p:sldId id="283" r:id="rId29"/>
    <p:sldId id="286" r:id="rId30"/>
    <p:sldId id="281" r:id="rId31"/>
    <p:sldId id="279" r:id="rId32"/>
    <p:sldId id="282" r:id="rId33"/>
    <p:sldId id="280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3719-E006-4F60-B81B-06FAD7AF9B4D}" type="datetimeFigureOut">
              <a:rPr lang="ru-RU" smtClean="0"/>
              <a:pPr/>
              <a:t>26.11.2018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9ABB-142D-42FD-AE49-B7D97A3FE7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B6A7-9C87-47C1-A2B7-8EDD2BDD82D4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2F63-EC5E-44A6-9CC7-8078015D7F5D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FACA-169D-48E6-8303-BAB04639A6B2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1E50-34E5-4FAC-B7B2-55571571FAD4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3527-6DBA-4EFD-86DF-03CB721C6DE5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F76C-A03D-4FAC-BEF2-09435B264F53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A01-CF9C-457E-9247-2ABCADA94C1A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423E-A2B6-498D-9615-9DE3BBBC46D3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FFD3-7EDA-4F8E-ACB6-BC84B908B70E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5BC5-D592-4A73-A365-EE649B11B278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B9C6-4018-4BDB-B714-167F4DFA518A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056D-428A-48C4-9AE6-CE006CC3A2FB}" type="datetime1">
              <a:rPr lang="ru-RU" smtClean="0"/>
              <a:pPr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5EA4-E7AA-4C89-AE9D-8E6A85CD13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2-th%20Lesson\&#1057;&#1083;&#1072;&#1081;&#1076;&#1099;\Bellman-Ford%20Alg\Bel-Ford-7-4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2-th%20Lesson\&#1057;&#1083;&#1072;&#1081;&#1076;&#1099;\Bellman-Ford%20Alg\Bel-Ford-7--5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Bel-Ford-9-Ex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2-th%20Lesson\&#1057;&#1083;&#1072;&#1081;&#1076;&#1099;\Bellman-Ford%20Alg\Bel-Ford%20Alg+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1-The%20Floyd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2-Shortest%20path%20%20for%20all%20pairs%20of%20vertice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3-Input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4-Basic%20principle-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5-Basic%20principle-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Bel-Ford-1-The%20Bellma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6-StructureSortPath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7-A%20recursive%20solution%20to%20shortest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8-Algorithm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8-Algorithm-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9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Floyd-Warshal%20Alg\Floyd-Warshall-Ex-14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10-EXAMPLE%20%20%201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Floyd-Warshal%20Alg\Floid-War-11-The%20%20Shortest%20%20%20path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Floyd-Warshal%20Alg\Floyd-16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Floyd-Warshal%20Alg\Floyd-Warshall-Ex-18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Bel-Ford-2-Bellma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Floyd-Warshal%20Alg\Floyd-Warshall-Ex-14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12-THE%20SORTEST%20PATH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Floyd-Warshal%20Alg\Floyd-Warshall-15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Floid-War-13-detect%20%20%20cycle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Bel-Ford-4-Alg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A-4\Bel-Ford-5-Run%20Time-Bellman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7-11-2013\AA-&#1043;&#1056;&#1048;&#1053;&#1058;-01-10-2014\&#1053;&#1072;&#1095;&#1072;&#1083;&#1086;-%20&#1044;&#1080;&#1089;&#1094;&#1080;&#1087;&#1083;&#1080;&#1085;&#1099;-29-06-2014\2-th%20Lesson\&#1057;&#1083;&#1072;&#1081;&#1076;&#1099;\Bellman-Ford%20Alg\Bel-Ford-7-0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2-th%20Lesson\&#1057;&#1083;&#1072;&#1081;&#1076;&#1099;\Bellman-Ford%20Alg\Bel-Ford-7-1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2-th%20Lesson\&#1057;&#1083;&#1072;&#1081;&#1076;&#1099;\Bellman-Ford%20Alg\Bel-Ford-7-2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1-&#1052;&#1086;&#1080;%20&#1092;&#1072;&#1081;&#1083;&#1099;-12-04-2018\AA-&#1043;&#1056;&#1048;&#1053;&#1058;-01-10-2014\&#1053;&#1072;&#1095;&#1072;&#1083;&#1086;-%20&#1044;&#1080;&#1089;&#1094;&#1080;&#1087;&#1083;&#1080;&#1085;&#1099;-29-06-2014\2-th%20Lesson\&#1057;&#1083;&#1072;&#1081;&#1076;&#1099;\Bellman-Ford%20Alg\Bel-Ford-7-3-Example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31683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BELLMAN-FORD,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FLOYD-WARSHALL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44219" y="404664"/>
          <a:ext cx="8572438" cy="5328592"/>
        </p:xfrm>
        <a:graphic>
          <a:graphicData uri="http://schemas.openxmlformats.org/presentationml/2006/ole">
            <p:oleObj spid="_x0000_s55298" name="Документ" r:id="rId3" imgW="6053094" imgH="3508215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44218" y="829772"/>
          <a:ext cx="8584412" cy="4975492"/>
        </p:xfrm>
        <a:graphic>
          <a:graphicData uri="http://schemas.openxmlformats.org/presentationml/2006/ole">
            <p:oleObj spid="_x0000_s59394" name="Документ" r:id="rId3" imgW="6053094" imgH="3508215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51031" y="214290"/>
          <a:ext cx="9021563" cy="5857916"/>
        </p:xfrm>
        <a:graphic>
          <a:graphicData uri="http://schemas.openxmlformats.org/presentationml/2006/ole">
            <p:oleObj spid="_x0000_s20482" name="Документ" r:id="rId3" imgW="6254828" imgH="364711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6" name="Содержимое 5"/>
          <p:cNvGraphicFramePr>
            <a:graphicFrameLocks noChangeAspect="1"/>
          </p:cNvGraphicFramePr>
          <p:nvPr>
            <p:ph idx="1"/>
          </p:nvPr>
        </p:nvGraphicFramePr>
        <p:xfrm>
          <a:off x="370807" y="403790"/>
          <a:ext cx="8399817" cy="6193562"/>
        </p:xfrm>
        <a:graphic>
          <a:graphicData uri="http://schemas.openxmlformats.org/presentationml/2006/ole">
            <p:oleObj spid="_x0000_s58371" name="Документ" r:id="rId3" imgW="6538843" imgH="4597133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28803"/>
            <a:ext cx="7772400" cy="167164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FLOYD – WARSHALL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Algjrithm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  pro-</a:t>
            </a:r>
            <a:r>
              <a:rPr lang="en-US" dirty="0" err="1" smtClean="0"/>
              <a:t>gramming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21454" y="785794"/>
          <a:ext cx="8558265" cy="5000660"/>
        </p:xfrm>
        <a:graphic>
          <a:graphicData uri="http://schemas.openxmlformats.org/presentationml/2006/ole">
            <p:oleObj spid="_x0000_s21506" name="Документ" r:id="rId3" imgW="6495537" imgH="306559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5720" y="500042"/>
          <a:ext cx="8539062" cy="5572164"/>
        </p:xfrm>
        <a:graphic>
          <a:graphicData uri="http://schemas.openxmlformats.org/presentationml/2006/ole">
            <p:oleObj spid="_x0000_s22530" name="Документ" r:id="rId3" imgW="6495537" imgH="3777746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5450" y="620689"/>
          <a:ext cx="8367713" cy="5280050"/>
        </p:xfrm>
        <a:graphic>
          <a:graphicData uri="http://schemas.openxmlformats.org/presentationml/2006/ole">
            <p:oleObj spid="_x0000_s23554" name="Документ" r:id="rId3" imgW="6495537" imgH="3838561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81195" y="857232"/>
          <a:ext cx="8184962" cy="4714908"/>
        </p:xfrm>
        <a:graphic>
          <a:graphicData uri="http://schemas.openxmlformats.org/presentationml/2006/ole">
            <p:oleObj spid="_x0000_s24578" name="Документ" r:id="rId3" imgW="6495537" imgH="3071353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71841" y="714356"/>
          <a:ext cx="8343563" cy="5429288"/>
        </p:xfrm>
        <a:graphic>
          <a:graphicData uri="http://schemas.openxmlformats.org/presentationml/2006/ole">
            <p:oleObj spid="_x0000_s25602" name="Документ" r:id="rId3" imgW="6713149" imgH="385367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68300" y="730250"/>
          <a:ext cx="8386763" cy="5395913"/>
        </p:xfrm>
        <a:graphic>
          <a:graphicData uri="http://schemas.openxmlformats.org/presentationml/2006/ole">
            <p:oleObj spid="_x0000_s1026" name="Документ" r:id="rId3" imgW="6495537" imgH="4180422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90433" y="571480"/>
          <a:ext cx="8424971" cy="5500726"/>
        </p:xfrm>
        <a:graphic>
          <a:graphicData uri="http://schemas.openxmlformats.org/presentationml/2006/ole">
            <p:oleObj spid="_x0000_s26626" name="Документ" r:id="rId3" imgW="6713149" imgH="379285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78048" y="554730"/>
          <a:ext cx="8265917" cy="5874666"/>
        </p:xfrm>
        <a:graphic>
          <a:graphicData uri="http://schemas.openxmlformats.org/presentationml/2006/ole">
            <p:oleObj spid="_x0000_s27650" name="Документ" r:id="rId3" imgW="6713149" imgH="458309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13209" y="642918"/>
          <a:ext cx="8875406" cy="5357850"/>
        </p:xfrm>
        <a:graphic>
          <a:graphicData uri="http://schemas.openxmlformats.org/presentationml/2006/ole">
            <p:oleObj spid="_x0000_s28674" name="Документ" r:id="rId3" imgW="5954934" imgH="3250920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0223" y="428604"/>
          <a:ext cx="8985321" cy="5857916"/>
        </p:xfrm>
        <a:graphic>
          <a:graphicData uri="http://schemas.openxmlformats.org/presentationml/2006/ole">
            <p:oleObj spid="_x0000_s29698" name="Документ" r:id="rId3" imgW="7073311" imgH="445966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4282" y="695814"/>
          <a:ext cx="8845571" cy="5162078"/>
        </p:xfrm>
        <a:graphic>
          <a:graphicData uri="http://schemas.openxmlformats.org/presentationml/2006/ole">
            <p:oleObj spid="_x0000_s30722" name="Документ" r:id="rId3" imgW="5954934" imgH="3475828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25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536" y="489212"/>
          <a:ext cx="8483936" cy="5964124"/>
        </p:xfrm>
        <a:graphic>
          <a:graphicData uri="http://schemas.openxmlformats.org/presentationml/2006/ole">
            <p:oleObj spid="_x0000_s39938" name="Документ" r:id="rId3" imgW="6249053" imgH="4285859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19707" y="1214422"/>
          <a:ext cx="8953872" cy="4357718"/>
        </p:xfrm>
        <a:graphic>
          <a:graphicData uri="http://schemas.openxmlformats.org/presentationml/2006/ole">
            <p:oleObj spid="_x0000_s31746" name="Документ" r:id="rId3" imgW="7073311" imgH="2619016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27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423910" y="476672"/>
          <a:ext cx="8396562" cy="5832648"/>
        </p:xfrm>
        <a:graphic>
          <a:graphicData uri="http://schemas.openxmlformats.org/presentationml/2006/ole">
            <p:oleObj spid="_x0000_s51202" name="Документ" r:id="rId3" imgW="6713149" imgH="4128243" progId="Word.Document.12">
              <p:link updateAutomatic="1"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55576" y="4725144"/>
            <a:ext cx="8064896" cy="13681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51520" y="116632"/>
          <a:ext cx="8803097" cy="6552728"/>
        </p:xfrm>
        <a:graphic>
          <a:graphicData uri="http://schemas.openxmlformats.org/presentationml/2006/ole">
            <p:oleObj spid="_x0000_s37890" name="Документ" r:id="rId3" imgW="6311486" imgH="4192657" progId="Word.Document.12">
              <p:link updateAutomatic="1"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29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107504" y="404664"/>
          <a:ext cx="8983079" cy="5904656"/>
        </p:xfrm>
        <a:graphic>
          <a:graphicData uri="http://schemas.openxmlformats.org/presentationml/2006/ole">
            <p:oleObj spid="_x0000_s40962" name="Документ" r:id="rId3" imgW="6867968" imgH="4150554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28596" y="1000108"/>
          <a:ext cx="8180744" cy="4786346"/>
        </p:xfrm>
        <a:graphic>
          <a:graphicData uri="http://schemas.openxmlformats.org/presentationml/2006/ole">
            <p:oleObj spid="_x0000_s2050" name="Документ" r:id="rId3" imgW="6495537" imgH="3017734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51520" y="476672"/>
          <a:ext cx="8784975" cy="5904656"/>
        </p:xfrm>
        <a:graphic>
          <a:graphicData uri="http://schemas.openxmlformats.org/presentationml/2006/ole">
            <p:oleObj spid="_x0000_s35842" name="Документ" r:id="rId3" imgW="6495537" imgH="387706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71406" y="1000108"/>
          <a:ext cx="8990594" cy="4572032"/>
        </p:xfrm>
        <a:graphic>
          <a:graphicData uri="http://schemas.openxmlformats.org/presentationml/2006/ole">
            <p:oleObj spid="_x0000_s33794" name="Документ" r:id="rId3" imgW="7073311" imgH="2879191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79512" y="188640"/>
          <a:ext cx="8784976" cy="6120680"/>
        </p:xfrm>
        <a:graphic>
          <a:graphicData uri="http://schemas.openxmlformats.org/presentationml/2006/ole">
            <p:oleObj spid="_x0000_s36866" name="Документ" r:id="rId3" imgW="6560857" imgH="4049435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583954" y="1285860"/>
          <a:ext cx="7992897" cy="3660789"/>
        </p:xfrm>
        <a:graphic>
          <a:graphicData uri="http://schemas.openxmlformats.org/presentationml/2006/ole">
            <p:oleObj spid="_x0000_s34818" name="Документ" r:id="rId3" imgW="6495537" imgH="2452404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57158" y="71414"/>
          <a:ext cx="8215370" cy="6492025"/>
        </p:xfrm>
        <a:graphic>
          <a:graphicData uri="http://schemas.openxmlformats.org/presentationml/2006/ole">
            <p:oleObj spid="_x0000_s4098" name="Документ" r:id="rId3" imgW="6857142" imgH="5418319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447085" y="1571612"/>
          <a:ext cx="8339758" cy="3364719"/>
        </p:xfrm>
        <a:graphic>
          <a:graphicData uri="http://schemas.openxmlformats.org/presentationml/2006/ole">
            <p:oleObj spid="_x0000_s5122" name="Документ" r:id="rId3" imgW="6495537" imgH="2145808" progId="Word.Document.12">
              <p:link updateAutomatic="1"/>
            </p:oleObj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285418" y="548680"/>
          <a:ext cx="8679069" cy="6268170"/>
        </p:xfrm>
        <a:graphic>
          <a:graphicData uri="http://schemas.openxmlformats.org/presentationml/2006/ole">
            <p:oleObj spid="_x0000_s41986" name="Документ" r:id="rId3" imgW="6053094" imgH="4070667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539552" y="404664"/>
          <a:ext cx="8280920" cy="6336704"/>
        </p:xfrm>
        <a:graphic>
          <a:graphicData uri="http://schemas.openxmlformats.org/presentationml/2006/ole">
            <p:oleObj spid="_x0000_s52226" name="Документ" r:id="rId3" imgW="6053094" imgH="4504291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7" name="Содержимое 6"/>
          <p:cNvGraphicFramePr>
            <a:graphicFrameLocks noChangeAspect="1"/>
          </p:cNvGraphicFramePr>
          <p:nvPr>
            <p:ph idx="1"/>
          </p:nvPr>
        </p:nvGraphicFramePr>
        <p:xfrm>
          <a:off x="504347" y="356185"/>
          <a:ext cx="8291505" cy="6169159"/>
        </p:xfrm>
        <a:graphic>
          <a:graphicData uri="http://schemas.openxmlformats.org/presentationml/2006/ole">
            <p:oleObj spid="_x0000_s53251" name="Документ" r:id="rId3" imgW="6053094" imgH="4504291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5EA4-E7AA-4C89-AE9D-8E6A85CD1314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395536" y="328801"/>
          <a:ext cx="8425090" cy="6268551"/>
        </p:xfrm>
        <a:graphic>
          <a:graphicData uri="http://schemas.openxmlformats.org/presentationml/2006/ole">
            <p:oleObj spid="_x0000_s54274" name="Документ" r:id="rId3" imgW="6053094" imgH="4504291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38</Words>
  <Application>Microsoft Office PowerPoint</Application>
  <PresentationFormat>Экран (4:3)</PresentationFormat>
  <Paragraphs>34</Paragraphs>
  <Slides>33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31</vt:i4>
      </vt:variant>
      <vt:variant>
        <vt:lpstr>Заголовки слайдов</vt:lpstr>
      </vt:variant>
      <vt:variant>
        <vt:i4>33</vt:i4>
      </vt:variant>
    </vt:vector>
  </HeadingPairs>
  <TitlesOfParts>
    <vt:vector size="65" baseType="lpstr">
      <vt:lpstr>Тема Office</vt:lpstr>
      <vt:lpstr>D:\AA-4\Bel-Ford-1-The Bellman.docx</vt:lpstr>
      <vt:lpstr>D:\AA-4\Bel-Ford-2-Bellman.docx</vt:lpstr>
      <vt:lpstr>D:\AA-4\Bel-Ford-4-Alg.docx</vt:lpstr>
      <vt:lpstr>D:\AA-4\Bel-Ford-5-Run Time-Bellman.docx</vt:lpstr>
      <vt:lpstr>D:\A1-Мои файлы-17-11-2013\AA-ГРИНТ-01-10-2014\Начало- Дисциплины-29-06-2014\2-th Lesson\Слайды\Bellman-Ford Alg\Bel-Ford-7-0.docx</vt:lpstr>
      <vt:lpstr>D:\A1-Мои файлы-12-04-2018\AA-ГРИНТ-01-10-2014\Начало- Дисциплины-29-06-2014\2-th Lesson\Слайды\Bellman-Ford Alg\Bel-Ford-7-1-Example.docx</vt:lpstr>
      <vt:lpstr>D:\A1-Мои файлы-12-04-2018\AA-ГРИНТ-01-10-2014\Начало- Дисциплины-29-06-2014\2-th Lesson\Слайды\Bellman-Ford Alg\Bel-Ford-7-2-Example.docx</vt:lpstr>
      <vt:lpstr>D:\A1-Мои файлы-12-04-2018\AA-ГРИНТ-01-10-2014\Начало- Дисциплины-29-06-2014\2-th Lesson\Слайды\Bellman-Ford Alg\Bel-Ford-7-3-Example.docx</vt:lpstr>
      <vt:lpstr>D:\A1-Мои файлы-12-04-2018\AA-ГРИНТ-01-10-2014\Начало- Дисциплины-29-06-2014\2-th Lesson\Слайды\Bellman-Ford Alg\Bel-Ford-7-4-Example.docx</vt:lpstr>
      <vt:lpstr>D:\A1-Мои файлы-12-04-2018\AA-ГРИНТ-01-10-2014\Начало- Дисциплины-29-06-2014\2-th Lesson\Слайды\Bellman-Ford Alg\Bel-Ford-7--5-Example.docx</vt:lpstr>
      <vt:lpstr>D:\AA-4\Bel-Ford-9-Ex.docx</vt:lpstr>
      <vt:lpstr>D:\A1-Мои файлы-12-04-2018\AA-ГРИНТ-01-10-2014\Начало- Дисциплины-29-06-2014\2-th Lesson\Слайды\Bellman-Ford Alg\Bel-Ford Alg+.docx</vt:lpstr>
      <vt:lpstr>D:\AA-4\Floid-War-1-The Floyd.docx</vt:lpstr>
      <vt:lpstr>D:\AA-4\Floid-War-2-Shortest path  for all pairs of vertices.docx</vt:lpstr>
      <vt:lpstr>D:\AA-4\Floid-War-3-Input.docx</vt:lpstr>
      <vt:lpstr>D:\AA-4\Floid-War-4-Basic principle-1.docx</vt:lpstr>
      <vt:lpstr>D:\AA-4\Floid-War-5-Basic principle-2.docx</vt:lpstr>
      <vt:lpstr>D:\AA-4\Floid-War-6-StructureSortPath.docx</vt:lpstr>
      <vt:lpstr>D:\AA-4\Floid-War-7-A recursive solution to shortest.docx</vt:lpstr>
      <vt:lpstr>D:\AA-4\Floid-War-8-Algorithm.docx</vt:lpstr>
      <vt:lpstr>D:\AA-4\Floid-War-8-Algorithm-2.docx</vt:lpstr>
      <vt:lpstr>D:\AA-4\Floid-War-9-Example.docx</vt:lpstr>
      <vt:lpstr>D:\A1-Мои файлы-17-11-2013\AA-ГРИНТ-01-10-2014\Начало- Дисциплины-29-06-2014\2-th Lesson\Слайды\Floyd-Warshal Alg\Floyd-Warshall-Ex-14.docx</vt:lpstr>
      <vt:lpstr>D:\AA-4\Floid-War-10-EXAMPLE   1.docx</vt:lpstr>
      <vt:lpstr>D:\A1-Мои файлы-17-11-2013\AA-ГРИНТ-01-10-2014\Начало- Дисциплины-29-06-2014\2-th Lesson\Слайды\Floyd-Warshal Alg\Floid-War-11-The  Shortest   path.docx</vt:lpstr>
      <vt:lpstr>D:\A1-Мои файлы-17-11-2013\AA-ГРИНТ-01-10-2014\Начало- Дисциплины-29-06-2014\2-th Lesson\Слайды\Floyd-Warshal Alg\Floyd-16.docx</vt:lpstr>
      <vt:lpstr>D:\A1-Мои файлы-17-11-2013\AA-ГРИНТ-01-10-2014\Начало- Дисциплины-29-06-2014\2-th Lesson\Слайды\Floyd-Warshal Alg\Floyd-Warshall-Ex-18.docx</vt:lpstr>
      <vt:lpstr>D:\A1-Мои файлы-17-11-2013\AA-ГРИНТ-01-10-2014\Начало- Дисциплины-29-06-2014\2-th Lesson\Слайды\Floyd-Warshal Alg\Floyd-Warshall-Ex-14.docx</vt:lpstr>
      <vt:lpstr>D:\AA-4\Floid-War-12-THE SORTEST PATH.docx</vt:lpstr>
      <vt:lpstr>D:\A1-Мои файлы-17-11-2013\AA-ГРИНТ-01-10-2014\Начало- Дисциплины-29-06-2014\2-th Lesson\Слайды\Floyd-Warshal Alg\Floyd-Warshall-15.docx</vt:lpstr>
      <vt:lpstr>D:\AA-4\Floid-War-13-detect   cycles.docx</vt:lpstr>
      <vt:lpstr>BELLMAN-FORD,  FLOYD-WARSHALL  Algorithms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FLOYD – WARSHALL Algjrithm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BELLMAN-FORD, FLOYD-WARSHALL Algorithms</dc:title>
  <dc:creator>user</dc:creator>
  <cp:lastModifiedBy>user</cp:lastModifiedBy>
  <cp:revision>96</cp:revision>
  <dcterms:created xsi:type="dcterms:W3CDTF">2014-11-29T09:51:59Z</dcterms:created>
  <dcterms:modified xsi:type="dcterms:W3CDTF">2018-11-26T13:45:09Z</dcterms:modified>
</cp:coreProperties>
</file>