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9" r:id="rId7"/>
    <p:sldId id="257" r:id="rId8"/>
    <p:sldId id="264" r:id="rId9"/>
    <p:sldId id="25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9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2T22:45:54.244" idx="1">
    <p:pos x="10" y="10"/>
    <p:text>https://medium.com/@yu4u/why-mobilenet-and-its-variants-e-g-shufflenet-are-fast-1c7048b9618d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5149-2E9B-46CF-8990-3BF4F8E90AF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4C03-0A4C-4200-A4A1-00046813C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33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5149-2E9B-46CF-8990-3BF4F8E90AF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4C03-0A4C-4200-A4A1-00046813C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52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5149-2E9B-46CF-8990-3BF4F8E90AF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4C03-0A4C-4200-A4A1-00046813C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3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5149-2E9B-46CF-8990-3BF4F8E90AF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4C03-0A4C-4200-A4A1-00046813C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73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5149-2E9B-46CF-8990-3BF4F8E90AF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4C03-0A4C-4200-A4A1-00046813C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3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5149-2E9B-46CF-8990-3BF4F8E90AF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4C03-0A4C-4200-A4A1-00046813C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86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5149-2E9B-46CF-8990-3BF4F8E90AF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4C03-0A4C-4200-A4A1-00046813C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6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5149-2E9B-46CF-8990-3BF4F8E90AF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4C03-0A4C-4200-A4A1-00046813C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99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5149-2E9B-46CF-8990-3BF4F8E90AF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4C03-0A4C-4200-A4A1-00046813C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36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5149-2E9B-46CF-8990-3BF4F8E90AF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4C03-0A4C-4200-A4A1-00046813C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7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5149-2E9B-46CF-8990-3BF4F8E90AF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4C03-0A4C-4200-A4A1-00046813C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11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5149-2E9B-46CF-8990-3BF4F8E90AF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4C03-0A4C-4200-A4A1-00046813C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65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Difference, Performance on </a:t>
            </a:r>
            <a:r>
              <a:rPr lang="en-US" dirty="0" err="1" smtClean="0"/>
              <a:t>MobileNet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17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of A and P may influence on the computation cost and accuracy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" y="2930582"/>
            <a:ext cx="5693229" cy="28393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9" y="2388637"/>
            <a:ext cx="6155464" cy="39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5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83" y="1530026"/>
            <a:ext cx="5120173" cy="34090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889" y="1530026"/>
            <a:ext cx="4476944" cy="339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5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54" y="372182"/>
            <a:ext cx="9885492" cy="580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6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CNN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9431"/>
            <a:ext cx="10112866" cy="3665914"/>
          </a:xfrm>
        </p:spPr>
      </p:pic>
    </p:spTree>
    <p:extLst>
      <p:ext uri="{BB962C8B-B14F-4D97-AF65-F5344CB8AC3E}">
        <p14:creationId xmlns:p14="http://schemas.microsoft.com/office/powerpoint/2010/main" val="251426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370" y="2074236"/>
            <a:ext cx="11626347" cy="2209006"/>
          </a:xfrm>
        </p:spPr>
      </p:pic>
    </p:spTree>
    <p:extLst>
      <p:ext uri="{BB962C8B-B14F-4D97-AF65-F5344CB8AC3E}">
        <p14:creationId xmlns:p14="http://schemas.microsoft.com/office/powerpoint/2010/main" val="335883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Pointwise convolution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658394"/>
            <a:ext cx="7620000" cy="685800"/>
          </a:xfrm>
        </p:spPr>
      </p:pic>
    </p:spTree>
    <p:extLst>
      <p:ext uri="{BB962C8B-B14F-4D97-AF65-F5344CB8AC3E}">
        <p14:creationId xmlns:p14="http://schemas.microsoft.com/office/powerpoint/2010/main" val="108580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Depthwise</a:t>
            </a:r>
            <a:r>
              <a:rPr lang="en-US" dirty="0" smtClean="0"/>
              <a:t> convolution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59" y="3177540"/>
            <a:ext cx="9485645" cy="841851"/>
          </a:xfrm>
        </p:spPr>
      </p:pic>
    </p:spTree>
    <p:extLst>
      <p:ext uri="{BB962C8B-B14F-4D97-AF65-F5344CB8AC3E}">
        <p14:creationId xmlns:p14="http://schemas.microsoft.com/office/powerpoint/2010/main" val="316577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approach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pointwise convolution</a:t>
            </a:r>
          </a:p>
          <a:p>
            <a:r>
              <a:rPr lang="en-US" dirty="0" smtClean="0"/>
              <a:t>Use depth wise convolution</a:t>
            </a:r>
          </a:p>
          <a:p>
            <a:r>
              <a:rPr lang="en-US" dirty="0" smtClean="0"/>
              <a:t>Separate point- and depth-wise convolution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3909060"/>
            <a:ext cx="8881270" cy="17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7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block of </a:t>
            </a:r>
            <a:r>
              <a:rPr lang="en-US" dirty="0" err="1" smtClean="0"/>
              <a:t>MobileNet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25076" cy="3791714"/>
          </a:xfrm>
        </p:spPr>
      </p:pic>
    </p:spTree>
    <p:extLst>
      <p:ext uri="{BB962C8B-B14F-4D97-AF65-F5344CB8AC3E}">
        <p14:creationId xmlns:p14="http://schemas.microsoft.com/office/powerpoint/2010/main" val="130310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365125"/>
            <a:ext cx="4943475" cy="58102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06" y="365125"/>
            <a:ext cx="42386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3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parameters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89898"/>
            <a:ext cx="10515600" cy="35674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– Width multiplier</a:t>
            </a:r>
          </a:p>
          <a:p>
            <a:r>
              <a:rPr lang="en-US" sz="2400" dirty="0" smtClean="0"/>
              <a:t>A thins a network uniformly at each layer</a:t>
            </a:r>
          </a:p>
          <a:p>
            <a:r>
              <a:rPr lang="en-US" sz="2400" dirty="0" smtClean="0"/>
              <a:t>Any changes of A in N-times change the computational cost in N-time </a:t>
            </a:r>
          </a:p>
          <a:p>
            <a:endParaRPr lang="en-US" sz="2400" dirty="0"/>
          </a:p>
          <a:p>
            <a:r>
              <a:rPr lang="en-US" sz="2400" dirty="0" smtClean="0"/>
              <a:t>P – resolution multiplier</a:t>
            </a:r>
          </a:p>
          <a:p>
            <a:r>
              <a:rPr lang="en-US" sz="2400" dirty="0" smtClean="0"/>
              <a:t>Apply on the input size for every layer</a:t>
            </a:r>
          </a:p>
          <a:p>
            <a:r>
              <a:rPr lang="en-US" sz="2400" dirty="0" smtClean="0"/>
              <a:t>Implicitly set the input resolution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69" y="5157367"/>
            <a:ext cx="8489061" cy="68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540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87</Words>
  <Application>Microsoft Office PowerPoint</Application>
  <PresentationFormat>Широкоэкранный</PresentationFormat>
  <Paragraphs>20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Difference, Performance on MobileNet</vt:lpstr>
      <vt:lpstr>Standard CNN</vt:lpstr>
      <vt:lpstr>Convolution</vt:lpstr>
      <vt:lpstr>Pointwise convolution</vt:lpstr>
      <vt:lpstr>Depthwise convolution</vt:lpstr>
      <vt:lpstr>Applied approach</vt:lpstr>
      <vt:lpstr>Main block of MobileNet</vt:lpstr>
      <vt:lpstr>Презентация PowerPoint</vt:lpstr>
      <vt:lpstr>Hyper parameters</vt:lpstr>
      <vt:lpstr>Performance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Diffirence, Performance</dc:title>
  <dc:creator>user</dc:creator>
  <cp:lastModifiedBy>user</cp:lastModifiedBy>
  <cp:revision>9</cp:revision>
  <dcterms:created xsi:type="dcterms:W3CDTF">2018-12-02T19:38:31Z</dcterms:created>
  <dcterms:modified xsi:type="dcterms:W3CDTF">2018-12-02T19:59:36Z</dcterms:modified>
</cp:coreProperties>
</file>