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6400800" cy="5943600"/>
  <p:notesSz cx="6858000" cy="9144000"/>
  <p:defaultTextStyle>
    <a:defPPr>
      <a:defRPr lang="en-US"/>
    </a:defPPr>
    <a:lvl1pPr marL="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210" d="100"/>
          <a:sy n="210" d="100"/>
        </p:scale>
        <p:origin x="-10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972715"/>
            <a:ext cx="5440680" cy="20692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121766"/>
            <a:ext cx="4800600" cy="143499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16442"/>
            <a:ext cx="1380173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16442"/>
            <a:ext cx="4060508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481774"/>
            <a:ext cx="5520690" cy="247237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977536"/>
            <a:ext cx="5520690" cy="130016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582208"/>
            <a:ext cx="272034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582208"/>
            <a:ext cx="272034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6443"/>
            <a:ext cx="552069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457008"/>
            <a:ext cx="2707838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171065"/>
            <a:ext cx="270783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457008"/>
            <a:ext cx="2721174" cy="71405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171065"/>
            <a:ext cx="2721174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3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55770"/>
            <a:ext cx="3240405" cy="422380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96240"/>
            <a:ext cx="2064425" cy="13868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55770"/>
            <a:ext cx="3240405" cy="422380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783080"/>
            <a:ext cx="2064425" cy="330337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16443"/>
            <a:ext cx="552069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582208"/>
            <a:ext cx="552069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7B74-BD1D-4910-9354-6C6C7262377A}" type="datetimeFigureOut">
              <a:rPr lang="en-US" smtClean="0"/>
              <a:t>7/5/2014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508838"/>
            <a:ext cx="216027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508838"/>
            <a:ext cx="14401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AB7E-3EAC-4751-B2F5-9C4A5724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52668" y="2259241"/>
            <a:ext cx="2327539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isEmpty:bool</a:t>
            </a:r>
            <a:r>
              <a:rPr lang="en-US" sz="800" dirty="0"/>
              <a:t>, </a:t>
            </a:r>
            <a:r>
              <a:rPr lang="en-US" sz="800" dirty="0" err="1"/>
              <a:t>node:int</a:t>
            </a:r>
            <a:r>
              <a:rPr lang="en-US" sz="800" dirty="0"/>
              <a:t> := </a:t>
            </a:r>
            <a:r>
              <a:rPr lang="en-US" sz="800" dirty="0" err="1"/>
              <a:t>GraySetChoose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 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isEmpty</a:t>
            </a:r>
            <a:r>
              <a:rPr lang="en-US" sz="800" dirty="0"/>
              <a:t>) { break; }</a:t>
            </a:r>
          </a:p>
          <a:p>
            <a:r>
              <a:rPr lang="en-US" sz="800" dirty="0"/>
              <a:t>        for (</a:t>
            </a:r>
            <a:r>
              <a:rPr lang="en-US" sz="800" dirty="0" err="1"/>
              <a:t>var</a:t>
            </a:r>
            <a:r>
              <a:rPr lang="en-US" sz="800" dirty="0"/>
              <a:t> f:int := 0; f &lt; </a:t>
            </a:r>
            <a:r>
              <a:rPr lang="en-US" sz="800" dirty="0" err="1"/>
              <a:t>numFields</a:t>
            </a:r>
            <a:r>
              <a:rPr lang="en-US" sz="800" dirty="0"/>
              <a:t>; f := f + 1)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child:int</a:t>
            </a:r>
            <a:r>
              <a:rPr lang="en-US" sz="800" dirty="0"/>
              <a:t> := </a:t>
            </a:r>
            <a:r>
              <a:rPr lang="en-US" sz="800" dirty="0" err="1"/>
              <a:t>ReadFieldC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f);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memAddr</a:t>
            </a:r>
            <a:r>
              <a:rPr lang="en-US" sz="800" dirty="0"/>
              <a:t>(child)) {</a:t>
            </a:r>
          </a:p>
          <a:p>
            <a:r>
              <a:rPr lang="en-US" sz="800" dirty="0"/>
              <a:t>                call </a:t>
            </a:r>
            <a:r>
              <a:rPr lang="en-US" sz="800" dirty="0" err="1"/>
              <a:t>GraySetInsert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node, child);</a:t>
            </a:r>
          </a:p>
          <a:p>
            <a:r>
              <a:rPr lang="en-US" sz="800" dirty="0"/>
              <a:t>            }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GraySetRemove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node);</a:t>
            </a:r>
          </a:p>
          <a:p>
            <a:r>
              <a:rPr lang="en-US" sz="800" dirty="0"/>
              <a:t>    }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0374" y="3831115"/>
            <a:ext cx="209736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rootVal:int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rootVal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ReadMutatorPhase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GraySetInsertIfWhiteM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rootVal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5561" y="2259244"/>
            <a:ext cx="1768983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/>
              <a:t>Mark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ResetSweepPtr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ScanRoots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)) { return; }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MarkAllGrays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</a:t>
            </a:r>
            <a:r>
              <a:rPr lang="en-US" sz="800" dirty="0" smtClean="0"/>
              <a:t>}</a:t>
            </a: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4047002" y="17847"/>
            <a:ext cx="228652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Alloc</a:t>
            </a:r>
            <a:r>
              <a:rPr lang="en-US" sz="800" dirty="0"/>
              <a:t>(linear </a:t>
            </a:r>
            <a:r>
              <a:rPr lang="en-US" sz="800" dirty="0" err="1"/>
              <a:t>tid_in:Tid</a:t>
            </a:r>
            <a:r>
              <a:rPr lang="en-US" sz="800" dirty="0"/>
              <a:t>, y:idx) returns(linear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TestRootScanBarrier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UpdateMutatorPhase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ptr:int</a:t>
            </a:r>
            <a:r>
              <a:rPr lang="en-US" sz="800" dirty="0"/>
              <a:t>, </a:t>
            </a:r>
            <a:r>
              <a:rPr lang="en-US" sz="800" dirty="0" err="1"/>
              <a:t>absPtr:obj</a:t>
            </a:r>
            <a:r>
              <a:rPr lang="en-US" sz="800" dirty="0"/>
              <a:t> := </a:t>
            </a:r>
            <a:r>
              <a:rPr lang="en-US" sz="800" dirty="0" err="1"/>
              <a:t>AllocRaw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564" y="626465"/>
            <a:ext cx="1919436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tid_in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 err="1"/>
              <a:t>var</a:t>
            </a:r>
            <a:r>
              <a:rPr lang="en-US" sz="800" dirty="0"/>
              <a:t> o:obj;</a:t>
            </a:r>
          </a:p>
          <a:p>
            <a:r>
              <a:rPr lang="en-US" sz="800" dirty="0"/>
              <a:t>assume (</a:t>
            </a:r>
            <a:r>
              <a:rPr lang="en-US" sz="800" dirty="0" err="1"/>
              <a:t>memAddrAbs</a:t>
            </a:r>
            <a:r>
              <a:rPr lang="en-US" sz="800" dirty="0"/>
              <a:t>(o) &amp;&amp; !</a:t>
            </a:r>
            <a:r>
              <a:rPr lang="en-US" sz="800" dirty="0" err="1"/>
              <a:t>allocSet</a:t>
            </a:r>
            <a:r>
              <a:rPr lang="en-US" sz="800" dirty="0"/>
              <a:t>[o]);</a:t>
            </a:r>
          </a:p>
          <a:p>
            <a:r>
              <a:rPr lang="en-US" sz="800" dirty="0" err="1"/>
              <a:t>allocSet</a:t>
            </a:r>
            <a:r>
              <a:rPr lang="en-US" sz="800" dirty="0"/>
              <a:t>[o] := true;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o;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[o] := ...initial fields...;</a:t>
            </a:r>
          </a:p>
          <a:p>
            <a:r>
              <a:rPr lang="en-US" sz="800" dirty="0" err="1"/>
              <a:t>tid</a:t>
            </a:r>
            <a:r>
              <a:rPr lang="en-US" sz="800" dirty="0"/>
              <a:t> := </a:t>
            </a:r>
            <a:r>
              <a:rPr lang="en-US" sz="800" dirty="0" err="1"/>
              <a:t>tid_in</a:t>
            </a:r>
            <a:r>
              <a:rPr lang="en-US" sz="8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6396" y="761849"/>
            <a:ext cx="184569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// </a:t>
            </a:r>
            <a:r>
              <a:rPr lang="en-US" sz="800" dirty="0" err="1"/>
              <a:t>x.f</a:t>
            </a:r>
            <a:r>
              <a:rPr lang="en-US" sz="800" dirty="0"/>
              <a:t> = y</a:t>
            </a:r>
          </a:p>
          <a:p>
            <a:r>
              <a:rPr lang="en-US" sz="800" b="1" dirty="0" err="1"/>
              <a:t>WriteField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6866" y="1316137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086" y="770746"/>
            <a:ext cx="18184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// y = </a:t>
            </a:r>
            <a:r>
              <a:rPr lang="en-US" sz="800" dirty="0" err="1"/>
              <a:t>x.f</a:t>
            </a:r>
            <a:endParaRPr lang="en-US" sz="800" dirty="0"/>
          </a:p>
          <a:p>
            <a:r>
              <a:rPr lang="en-US" sz="800" b="1" dirty="0" err="1"/>
              <a:t>ReadField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ReadFieldRaw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x, f, y);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55" y="1317651"/>
            <a:ext cx="1704634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rootAbs</a:t>
            </a:r>
            <a:r>
              <a:rPr lang="en-US" sz="800" dirty="0"/>
              <a:t>[y] := </a:t>
            </a:r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76" y="17852"/>
            <a:ext cx="24432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/>
              <a:t>Initialize</a:t>
            </a:r>
            <a:r>
              <a:rPr lang="en-US" sz="800" dirty="0"/>
              <a:t>(linear </a:t>
            </a:r>
            <a:r>
              <a:rPr lang="en-US" sz="800" dirty="0" err="1"/>
              <a:t>gcTid:Tid</a:t>
            </a:r>
            <a:r>
              <a:rPr lang="en-US" sz="800" dirty="0"/>
              <a:t>, 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mutatorTids</a:t>
            </a:r>
            <a:r>
              <a:rPr lang="en-US" sz="800" dirty="0"/>
              <a:t>:[</a:t>
            </a:r>
            <a:r>
              <a:rPr lang="en-US" sz="800" dirty="0" err="1"/>
              <a:t>int</a:t>
            </a:r>
            <a:r>
              <a:rPr lang="en-US" sz="800" dirty="0"/>
              <a:t>]</a:t>
            </a:r>
            <a:r>
              <a:rPr lang="en-US" sz="800" dirty="0" err="1"/>
              <a:t>bool</a:t>
            </a:r>
            <a:r>
              <a:rPr lang="en-US" sz="800" dirty="0"/>
              <a:t>) {</a:t>
            </a:r>
          </a:p>
          <a:p>
            <a:r>
              <a:rPr lang="en-US" sz="800" dirty="0"/>
              <a:t>...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async</a:t>
            </a:r>
            <a:r>
              <a:rPr lang="en-US" sz="800" dirty="0"/>
              <a:t> call </a:t>
            </a:r>
            <a:r>
              <a:rPr lang="en-US" sz="800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gcTid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4508" y="17848"/>
            <a:ext cx="125418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Eq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y:idx)</a:t>
            </a:r>
          </a:p>
          <a:p>
            <a:r>
              <a:rPr lang="en-US" sz="800" dirty="0"/>
              <a:t>      returns (</a:t>
            </a:r>
            <a:r>
              <a:rPr lang="en-US" sz="800" dirty="0" err="1"/>
              <a:t>eq:bool</a:t>
            </a:r>
            <a:r>
              <a:rPr lang="en-US" sz="800" dirty="0"/>
              <a:t>) {...}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3475" y="306671"/>
            <a:ext cx="1425711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...</a:t>
            </a:r>
          </a:p>
          <a:p>
            <a:r>
              <a:rPr lang="en-US" sz="800" dirty="0" err="1"/>
              <a:t>eq</a:t>
            </a:r>
            <a:r>
              <a:rPr lang="en-US" sz="800" dirty="0"/>
              <a:t> := </a:t>
            </a:r>
            <a:r>
              <a:rPr lang="en-US" sz="800" dirty="0" err="1"/>
              <a:t>rootAbs</a:t>
            </a:r>
            <a:r>
              <a:rPr lang="en-US" sz="800" dirty="0"/>
              <a:t>[x] == </a:t>
            </a:r>
            <a:r>
              <a:rPr lang="en-US" sz="800" dirty="0" err="1"/>
              <a:t>rootAbs</a:t>
            </a:r>
            <a:r>
              <a:rPr lang="en-US" sz="800" dirty="0"/>
              <a:t>[y];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0" y="2200656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73984" y="1750174"/>
            <a:ext cx="759542" cy="38576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5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interface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79" y="2259241"/>
            <a:ext cx="2038452" cy="1446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err="1"/>
              <a:t>GarbageCollect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</a:t>
            </a:r>
          </a:p>
          <a:p>
            <a:r>
              <a:rPr lang="en-US" sz="800" dirty="0"/>
              <a:t>    while (true)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Mark(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WaitForMutators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Handshake(</a:t>
            </a:r>
            <a:r>
              <a:rPr lang="en-US" sz="800" dirty="0" err="1"/>
              <a:t>tid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call Sweep(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    call                                          Handshake(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511301" y="3333414"/>
            <a:ext cx="759542" cy="38576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5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internals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2389" y="602627"/>
            <a:ext cx="109565" cy="170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0" y="3760467"/>
            <a:ext cx="6400800" cy="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076" y="3819677"/>
            <a:ext cx="2350643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ScanRoots</a:t>
            </a:r>
            <a:r>
              <a:rPr lang="en-US" sz="800" dirty="0"/>
              <a:t>({:</a:t>
            </a:r>
            <a:r>
              <a:rPr lang="en-US" sz="800" dirty="0" err="1"/>
              <a:t>cnst</a:t>
            </a:r>
            <a:r>
              <a:rPr lang="en-US" sz="800" dirty="0"/>
              <a:t> "</a:t>
            </a:r>
            <a:r>
              <a:rPr lang="en-US" sz="800" dirty="0" err="1"/>
              <a:t>tid</a:t>
            </a:r>
            <a:r>
              <a:rPr lang="en-US" sz="800" dirty="0"/>
              <a:t>"} </a:t>
            </a:r>
            <a:r>
              <a:rPr lang="en-US" sz="800" dirty="0" err="1"/>
              <a:t>tid:Tid</a:t>
            </a:r>
            <a:r>
              <a:rPr lang="en-US" sz="800" dirty="0"/>
              <a:t>) returns (</a:t>
            </a:r>
            <a:r>
              <a:rPr lang="en-US" sz="800" dirty="0" err="1"/>
              <a:t>done:bool</a:t>
            </a:r>
            <a:r>
              <a:rPr lang="en-US" sz="800" dirty="0"/>
              <a:t>) {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CollectorRootScanBarrierStart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CollectorRootScanBarrierWait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 := 0;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numRoots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obj:int</a:t>
            </a:r>
            <a:r>
              <a:rPr lang="en-US" sz="800" dirty="0"/>
              <a:t> := </a:t>
            </a:r>
            <a:r>
              <a:rPr lang="en-US" sz="800" dirty="0" err="1"/>
              <a:t>ReadRootInRootScanBarrier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i</a:t>
            </a:r>
            <a:r>
              <a:rPr lang="en-US" sz="800" dirty="0"/>
              <a:t>);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memAddr</a:t>
            </a:r>
            <a:r>
              <a:rPr lang="en-US" sz="800" dirty="0"/>
              <a:t>(</a:t>
            </a:r>
            <a:r>
              <a:rPr lang="en-US" sz="800" dirty="0" err="1"/>
              <a:t>obj</a:t>
            </a:r>
            <a:r>
              <a:rPr lang="en-US" sz="800" dirty="0"/>
              <a:t>)) {</a:t>
            </a:r>
          </a:p>
          <a:p>
            <a:r>
              <a:rPr lang="en-US" sz="800" dirty="0"/>
              <a:t>            call </a:t>
            </a:r>
            <a:r>
              <a:rPr lang="en-US" sz="800" dirty="0" err="1"/>
              <a:t>GraySetInsertIfWhite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obj</a:t>
            </a:r>
            <a:r>
              <a:rPr lang="en-US" sz="800" dirty="0"/>
              <a:t>);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allRootsDone</a:t>
            </a:r>
            <a:r>
              <a:rPr lang="en-US" sz="800" dirty="0"/>
              <a:t> := </a:t>
            </a:r>
            <a:r>
              <a:rPr lang="en-US" sz="800" dirty="0" err="1"/>
              <a:t>NoGrayInRootScanBarrier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CollectorRootScanBarrierEnd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96432" y="4901942"/>
            <a:ext cx="20842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b="1" dirty="0" err="1"/>
              <a:t>WriteFieldRaw</a:t>
            </a:r>
            <a:r>
              <a:rPr lang="en-US" sz="800" dirty="0"/>
              <a:t>(</a:t>
            </a:r>
            <a:r>
              <a:rPr lang="en-US" sz="800" dirty="0" err="1"/>
              <a:t>cnst</a:t>
            </a:r>
            <a:r>
              <a:rPr lang="en-US" sz="800" dirty="0"/>
              <a:t> </a:t>
            </a:r>
            <a:r>
              <a:rPr lang="en-US" sz="800" dirty="0" err="1"/>
              <a:t>tid:Tid</a:t>
            </a:r>
            <a:r>
              <a:rPr lang="en-US" sz="800" dirty="0"/>
              <a:t>, x:idx, f:fld, y:idx)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valx:int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var</a:t>
            </a:r>
            <a:r>
              <a:rPr lang="en-US" sz="800" dirty="0"/>
              <a:t> </a:t>
            </a:r>
            <a:r>
              <a:rPr lang="en-US" sz="800" dirty="0" err="1"/>
              <a:t>valy:int</a:t>
            </a:r>
            <a:r>
              <a:rPr lang="en-US" sz="800" dirty="0"/>
              <a:t> := </a:t>
            </a:r>
            <a:r>
              <a:rPr lang="en-US" sz="800" dirty="0" err="1"/>
              <a:t>ReadRoot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    call </a:t>
            </a:r>
            <a:r>
              <a:rPr lang="en-US" sz="800" dirty="0" err="1"/>
              <a:t>WriteFieldGeneral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</a:t>
            </a:r>
            <a:r>
              <a:rPr lang="en-US" sz="800" dirty="0" err="1"/>
              <a:t>valx</a:t>
            </a:r>
            <a:r>
              <a:rPr lang="en-US" sz="800" dirty="0"/>
              <a:t>, f, </a:t>
            </a:r>
            <a:r>
              <a:rPr lang="en-US" sz="800" dirty="0" err="1"/>
              <a:t>valy</a:t>
            </a:r>
            <a:r>
              <a:rPr lang="en-US" sz="800" dirty="0"/>
              <a:t>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385" y="5159073"/>
            <a:ext cx="1739900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tid</a:t>
            </a:r>
            <a:r>
              <a:rPr lang="en-US" sz="800" dirty="0"/>
              <a:t> == </a:t>
            </a:r>
            <a:r>
              <a:rPr lang="en-US" sz="800" dirty="0" err="1"/>
              <a:t>GcTid</a:t>
            </a:r>
            <a:r>
              <a:rPr lang="en-US" sz="800" dirty="0"/>
              <a:t>;</a:t>
            </a:r>
          </a:p>
          <a:p>
            <a:r>
              <a:rPr lang="en-US" sz="800" dirty="0"/>
              <a:t>Color := ...;</a:t>
            </a:r>
          </a:p>
          <a:p>
            <a:r>
              <a:rPr lang="en-US" sz="800" dirty="0"/>
              <a:t>done := (</a:t>
            </a:r>
            <a:r>
              <a:rPr lang="en-US" sz="800" dirty="0" err="1"/>
              <a:t>forall</a:t>
            </a:r>
            <a:r>
              <a:rPr lang="en-US" sz="800" dirty="0"/>
              <a:t> v:int :: </a:t>
            </a:r>
            <a:r>
              <a:rPr lang="en-US" sz="800" dirty="0" err="1"/>
              <a:t>memAddr</a:t>
            </a:r>
            <a:r>
              <a:rPr lang="en-US" sz="800" dirty="0"/>
              <a:t>(v) ==&gt;</a:t>
            </a:r>
          </a:p>
          <a:p>
            <a:r>
              <a:rPr lang="en-US" sz="800" dirty="0"/>
              <a:t>                                        !Gray(Color[v]));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8664" y="4834521"/>
            <a:ext cx="1723870" cy="10772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rootAddr</a:t>
            </a:r>
            <a:r>
              <a:rPr lang="en-US" sz="800" dirty="0"/>
              <a:t>(x)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x)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fieldIndex</a:t>
            </a:r>
            <a:r>
              <a:rPr lang="en-US" sz="800" dirty="0"/>
              <a:t>(f)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memAddr</a:t>
            </a:r>
            <a:r>
              <a:rPr lang="en-US" sz="800" dirty="0"/>
              <a:t>(root[x])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memAddrAbs</a:t>
            </a:r>
            <a:r>
              <a:rPr lang="en-US" sz="800" dirty="0"/>
              <a:t>(</a:t>
            </a:r>
            <a:r>
              <a:rPr lang="en-US" sz="800" dirty="0" err="1"/>
              <a:t>rootAbs</a:t>
            </a:r>
            <a:r>
              <a:rPr lang="en-US" sz="800" dirty="0"/>
              <a:t>[x]);</a:t>
            </a:r>
          </a:p>
          <a:p>
            <a:r>
              <a:rPr lang="en-US" sz="800" dirty="0" err="1"/>
              <a:t>memAbs</a:t>
            </a:r>
            <a:r>
              <a:rPr lang="en-US" sz="800" dirty="0"/>
              <a:t>[</a:t>
            </a:r>
            <a:r>
              <a:rPr lang="en-US" sz="800" dirty="0" err="1"/>
              <a:t>rootAbs</a:t>
            </a:r>
            <a:r>
              <a:rPr lang="en-US" sz="800" dirty="0"/>
              <a:t>[x]][f] := </a:t>
            </a:r>
            <a:r>
              <a:rPr lang="en-US" sz="800" dirty="0" err="1"/>
              <a:t>rootAbs</a:t>
            </a:r>
            <a:r>
              <a:rPr lang="en-US" sz="800" dirty="0"/>
              <a:t>[y]; </a:t>
            </a:r>
          </a:p>
          <a:p>
            <a:r>
              <a:rPr lang="en-US" sz="800" dirty="0"/>
              <a:t>mem[root[x]][f] := root[y];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2967" y="3585280"/>
            <a:ext cx="59368" cy="29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5427" y="3804299"/>
            <a:ext cx="1773562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rtlCol="0">
            <a:spAutoFit/>
          </a:bodyPr>
          <a:lstStyle/>
          <a:p>
            <a:r>
              <a:rPr lang="en-US" sz="800" dirty="0"/>
              <a:t>assert </a:t>
            </a:r>
            <a:r>
              <a:rPr lang="en-US" sz="800" dirty="0" err="1"/>
              <a:t>mutatorTidWhole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rootAddr</a:t>
            </a:r>
            <a:r>
              <a:rPr lang="en-US" sz="800" dirty="0"/>
              <a:t>(y) &amp;&amp; </a:t>
            </a:r>
            <a:r>
              <a:rPr lang="en-US" sz="800" dirty="0" err="1"/>
              <a:t>tidOwns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, y);</a:t>
            </a:r>
          </a:p>
          <a:p>
            <a:r>
              <a:rPr lang="en-US" sz="800" dirty="0"/>
              <a:t>if (   </a:t>
            </a:r>
            <a:r>
              <a:rPr lang="en-US" sz="800" dirty="0" err="1"/>
              <a:t>memAddr</a:t>
            </a:r>
            <a:r>
              <a:rPr lang="en-US" sz="800" dirty="0"/>
              <a:t>(root[y])</a:t>
            </a:r>
          </a:p>
          <a:p>
            <a:r>
              <a:rPr lang="en-US" sz="800" dirty="0"/>
              <a:t>    &amp;&amp; White(Color[root[y]])</a:t>
            </a:r>
          </a:p>
          <a:p>
            <a:r>
              <a:rPr lang="en-US" sz="800" dirty="0"/>
              <a:t>    &amp;&amp; </a:t>
            </a:r>
            <a:r>
              <a:rPr lang="en-US" sz="800" dirty="0" err="1"/>
              <a:t>MarkPhase</a:t>
            </a:r>
            <a:r>
              <a:rPr lang="en-US" sz="800" dirty="0"/>
              <a:t>(</a:t>
            </a:r>
            <a:r>
              <a:rPr lang="en-US" sz="800" dirty="0" err="1"/>
              <a:t>mutatorPhase</a:t>
            </a:r>
            <a:r>
              <a:rPr lang="en-US" sz="800" dirty="0"/>
              <a:t>[</a:t>
            </a:r>
            <a:r>
              <a:rPr lang="en-US" sz="800" dirty="0" err="1"/>
              <a:t>tid</a:t>
            </a:r>
            <a:r>
              <a:rPr lang="en-US" sz="800" dirty="0"/>
              <a:t>])) {</a:t>
            </a:r>
          </a:p>
          <a:p>
            <a:r>
              <a:rPr lang="en-US" sz="800" dirty="0"/>
              <a:t>    Color[</a:t>
            </a:r>
            <a:r>
              <a:rPr lang="en-US" sz="800" dirty="0" err="1"/>
              <a:t>val</a:t>
            </a:r>
            <a:r>
              <a:rPr lang="en-US" sz="800" dirty="0"/>
              <a:t>] := GRAY();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784" y="5672252"/>
            <a:ext cx="759542" cy="23948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phase 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4245" y="2092657"/>
            <a:ext cx="20329" cy="187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65561" y="3118274"/>
            <a:ext cx="1768983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5720" rIns="0" rtlCol="0">
            <a:spAutoFit/>
          </a:bodyPr>
          <a:lstStyle/>
          <a:p>
            <a:r>
              <a:rPr lang="en-US" sz="800" b="1" dirty="0" smtClean="0"/>
              <a:t>Sweep</a:t>
            </a:r>
            <a:r>
              <a:rPr lang="en-US" sz="800" dirty="0" smtClean="0"/>
              <a:t>(</a:t>
            </a:r>
            <a:r>
              <a:rPr lang="en-US" sz="800" dirty="0" err="1" smtClean="0"/>
              <a:t>cnst</a:t>
            </a:r>
            <a:r>
              <a:rPr lang="en-US" sz="800" dirty="0" smtClean="0"/>
              <a:t> </a:t>
            </a:r>
            <a:r>
              <a:rPr lang="en-US" sz="800" dirty="0" err="1"/>
              <a:t>tid:Tid</a:t>
            </a:r>
            <a:r>
              <a:rPr lang="en-US" sz="800" dirty="0"/>
              <a:t>) {   ...</a:t>
            </a:r>
          </a:p>
          <a:p>
            <a:r>
              <a:rPr lang="en-US" sz="800" dirty="0"/>
              <a:t>    for (</a:t>
            </a:r>
            <a:r>
              <a:rPr lang="en-US" sz="800" dirty="0" err="1"/>
              <a:t>var</a:t>
            </a:r>
            <a:r>
              <a:rPr lang="en-US" sz="800" dirty="0"/>
              <a:t> i:int:= </a:t>
            </a:r>
            <a:r>
              <a:rPr lang="en-US" sz="800" dirty="0" err="1"/>
              <a:t>memLo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 &lt; </a:t>
            </a:r>
            <a:r>
              <a:rPr lang="en-US" sz="800" dirty="0" err="1"/>
              <a:t>memHi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r>
              <a:rPr lang="en-US" sz="800" dirty="0"/>
              <a:t>        call </a:t>
            </a:r>
            <a:r>
              <a:rPr lang="en-US" sz="800" dirty="0" err="1"/>
              <a:t>SweepOneObject</a:t>
            </a:r>
            <a:r>
              <a:rPr lang="en-US" sz="800" dirty="0"/>
              <a:t>(</a:t>
            </a:r>
            <a:r>
              <a:rPr lang="en-US" sz="800" dirty="0" err="1"/>
              <a:t>tid</a:t>
            </a:r>
            <a:r>
              <a:rPr lang="en-US" sz="800" dirty="0"/>
              <a:t>);</a:t>
            </a:r>
          </a:p>
          <a:p>
            <a:r>
              <a:rPr lang="en-US" sz="800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40972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665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Hawblitzel</dc:creator>
  <cp:lastModifiedBy>Chris Hawblitzel</cp:lastModifiedBy>
  <cp:revision>65</cp:revision>
  <dcterms:created xsi:type="dcterms:W3CDTF">2014-07-06T04:54:26Z</dcterms:created>
  <dcterms:modified xsi:type="dcterms:W3CDTF">2014-07-06T08:33:50Z</dcterms:modified>
</cp:coreProperties>
</file>