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198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397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5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795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59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192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390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589" algn="l" defTabSz="61439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A113-B247-41BD-913F-6A6C47F4428D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C1EA-81C7-491B-8CE0-F26964D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54702" y="321823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3412" y="321823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16902" y="1016058"/>
            <a:ext cx="976746" cy="9767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  <a:endCxn id="5" idx="5"/>
          </p:cNvCxnSpPr>
          <p:nvPr/>
        </p:nvCxnSpPr>
        <p:spPr>
          <a:xfrm flipH="1">
            <a:off x="2088407" y="4051943"/>
            <a:ext cx="422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1"/>
          </p:cNvCxnSpPr>
          <p:nvPr/>
        </p:nvCxnSpPr>
        <p:spPr>
          <a:xfrm>
            <a:off x="2088407" y="3361279"/>
            <a:ext cx="4228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690736" y="311445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6992476" y="311445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5" name="Freeform 24"/>
          <p:cNvSpPr/>
          <p:nvPr/>
        </p:nvSpPr>
        <p:spPr>
          <a:xfrm rot="16200000" flipH="1">
            <a:off x="3784456" y="192181"/>
            <a:ext cx="709443" cy="1248801"/>
          </a:xfrm>
          <a:custGeom>
            <a:avLst/>
            <a:gdLst>
              <a:gd name="connsiteX0" fmla="*/ 686583 w 709443"/>
              <a:gd name="connsiteY0" fmla="*/ 232638 h 1248801"/>
              <a:gd name="connsiteX1" fmla="*/ 366543 w 709443"/>
              <a:gd name="connsiteY1" fmla="*/ 15468 h 1248801"/>
              <a:gd name="connsiteX2" fmla="*/ 783 w 709443"/>
              <a:gd name="connsiteY2" fmla="*/ 609828 h 1248801"/>
              <a:gd name="connsiteX3" fmla="*/ 469413 w 709443"/>
              <a:gd name="connsiteY3" fmla="*/ 1238478 h 1248801"/>
              <a:gd name="connsiteX4" fmla="*/ 709443 w 709443"/>
              <a:gd name="connsiteY4" fmla="*/ 941298 h 124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443" h="1248801">
                <a:moveTo>
                  <a:pt x="686583" y="232638"/>
                </a:moveTo>
                <a:cubicBezTo>
                  <a:pt x="583713" y="92620"/>
                  <a:pt x="480843" y="-47397"/>
                  <a:pt x="366543" y="15468"/>
                </a:cubicBezTo>
                <a:cubicBezTo>
                  <a:pt x="252243" y="78333"/>
                  <a:pt x="-16362" y="405993"/>
                  <a:pt x="783" y="609828"/>
                </a:cubicBezTo>
                <a:cubicBezTo>
                  <a:pt x="17928" y="813663"/>
                  <a:pt x="351303" y="1183233"/>
                  <a:pt x="469413" y="1238478"/>
                </a:cubicBezTo>
                <a:cubicBezTo>
                  <a:pt x="587523" y="1293723"/>
                  <a:pt x="648483" y="1117510"/>
                  <a:pt x="709443" y="94129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5" idx="0"/>
            <a:endCxn id="7" idx="2"/>
          </p:cNvCxnSpPr>
          <p:nvPr/>
        </p:nvCxnSpPr>
        <p:spPr>
          <a:xfrm flipV="1">
            <a:off x="1743079" y="1504435"/>
            <a:ext cx="1873827" cy="1713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6" idx="0"/>
          </p:cNvCxnSpPr>
          <p:nvPr/>
        </p:nvCxnSpPr>
        <p:spPr>
          <a:xfrm>
            <a:off x="4593652" y="1504435"/>
            <a:ext cx="2068137" cy="1713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68755" y="3500873"/>
            <a:ext cx="40267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59394" y="3500873"/>
            <a:ext cx="38343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2214" y="1287263"/>
            <a:ext cx="40107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045" y="3483594"/>
            <a:ext cx="390941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24487" y="3045869"/>
            <a:ext cx="284052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42922" y="4046396"/>
            <a:ext cx="2600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514" y="3483594"/>
            <a:ext cx="371705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B,L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32502" y="150497"/>
            <a:ext cx="274434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3771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 Qadeer</dc:creator>
  <cp:lastModifiedBy>Shaz Qadeer</cp:lastModifiedBy>
  <cp:revision>9</cp:revision>
  <dcterms:created xsi:type="dcterms:W3CDTF">2014-06-22T17:02:38Z</dcterms:created>
  <dcterms:modified xsi:type="dcterms:W3CDTF">2014-07-06T02:17:46Z</dcterms:modified>
</cp:coreProperties>
</file>