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</p:sldIdLst>
  <p:sldSz cx="6400800" cy="5715000"/>
  <p:notesSz cx="6858000" cy="9144000"/>
  <p:defaultTextStyle>
    <a:defPPr>
      <a:defRPr lang="en-US"/>
    </a:defPPr>
    <a:lvl1pPr marL="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27432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54864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82296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09728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137160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164592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192024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219456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2" y="2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935302"/>
            <a:ext cx="5440680" cy="198966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001698"/>
            <a:ext cx="4800600" cy="137980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0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2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04271"/>
            <a:ext cx="1380173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04271"/>
            <a:ext cx="4060508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6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9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424783"/>
            <a:ext cx="5520690" cy="2377281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824554"/>
            <a:ext cx="5520690" cy="1250156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5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521354"/>
            <a:ext cx="272034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521354"/>
            <a:ext cx="272034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9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272"/>
            <a:ext cx="552069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400969"/>
            <a:ext cx="2707838" cy="686593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087563"/>
            <a:ext cx="2707838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400969"/>
            <a:ext cx="2721174" cy="686593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087563"/>
            <a:ext cx="2721174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6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9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5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81000"/>
            <a:ext cx="2064425" cy="13335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822856"/>
            <a:ext cx="3240405" cy="4061354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714500"/>
            <a:ext cx="2064425" cy="3176323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81000"/>
            <a:ext cx="2064425" cy="13335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822856"/>
            <a:ext cx="3240405" cy="4061354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714500"/>
            <a:ext cx="2064425" cy="3176323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6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04272"/>
            <a:ext cx="552069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521354"/>
            <a:ext cx="552069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296960"/>
            <a:ext cx="144018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07B74-BD1D-4910-9354-6C6C7262377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296960"/>
            <a:ext cx="216027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296960"/>
            <a:ext cx="144018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4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052673" y="2192647"/>
            <a:ext cx="2327539" cy="14465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0" rtlCol="0">
            <a:spAutoFit/>
          </a:bodyPr>
          <a:lstStyle/>
          <a:p>
            <a:r>
              <a:rPr lang="en-US" sz="800" b="1" dirty="0" err="1" smtClean="0"/>
              <a:t>MarkAllGrays</a:t>
            </a:r>
            <a:r>
              <a:rPr lang="en-US" sz="800" dirty="0" smtClean="0"/>
              <a:t>(linear </a:t>
            </a:r>
            <a:r>
              <a:rPr lang="en-US" sz="800" dirty="0" err="1"/>
              <a:t>tid:Tid</a:t>
            </a:r>
            <a:r>
              <a:rPr lang="en-US" sz="800" dirty="0"/>
              <a:t>) {</a:t>
            </a:r>
          </a:p>
          <a:p>
            <a:r>
              <a:rPr lang="en-US" sz="800" dirty="0"/>
              <a:t>    while (true) {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isEmpty:bool</a:t>
            </a:r>
            <a:r>
              <a:rPr lang="en-US" sz="800" dirty="0"/>
              <a:t>, </a:t>
            </a:r>
            <a:r>
              <a:rPr lang="en-US" sz="800" dirty="0" err="1"/>
              <a:t>node:int</a:t>
            </a:r>
            <a:r>
              <a:rPr lang="en-US" sz="800" dirty="0"/>
              <a:t> := </a:t>
            </a:r>
            <a:r>
              <a:rPr lang="en-US" sz="800" dirty="0" err="1"/>
              <a:t>GraySetChoose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 </a:t>
            </a:r>
          </a:p>
          <a:p>
            <a:r>
              <a:rPr lang="en-US" sz="800" dirty="0"/>
              <a:t>        if (</a:t>
            </a:r>
            <a:r>
              <a:rPr lang="en-US" sz="800" dirty="0" err="1"/>
              <a:t>isEmpty</a:t>
            </a:r>
            <a:r>
              <a:rPr lang="en-US" sz="800" dirty="0"/>
              <a:t>) { break; }</a:t>
            </a:r>
          </a:p>
          <a:p>
            <a:r>
              <a:rPr lang="en-US" sz="800" dirty="0"/>
              <a:t>        for (</a:t>
            </a:r>
            <a:r>
              <a:rPr lang="en-US" sz="800" dirty="0" err="1"/>
              <a:t>var</a:t>
            </a:r>
            <a:r>
              <a:rPr lang="en-US" sz="800" dirty="0"/>
              <a:t> f:int := 0; f &lt; </a:t>
            </a:r>
            <a:r>
              <a:rPr lang="en-US" sz="800" dirty="0" err="1"/>
              <a:t>numFields</a:t>
            </a:r>
            <a:r>
              <a:rPr lang="en-US" sz="800" dirty="0"/>
              <a:t>; f := f + 1) {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child:int</a:t>
            </a:r>
            <a:r>
              <a:rPr lang="en-US" sz="800" dirty="0"/>
              <a:t> := </a:t>
            </a:r>
            <a:r>
              <a:rPr lang="en-US" sz="800" dirty="0" err="1"/>
              <a:t>ReadFieldC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node, f);</a:t>
            </a:r>
          </a:p>
          <a:p>
            <a:r>
              <a:rPr lang="en-US" sz="800" dirty="0"/>
              <a:t>            if (</a:t>
            </a:r>
            <a:r>
              <a:rPr lang="en-US" sz="800" dirty="0" err="1"/>
              <a:t>memAddr</a:t>
            </a:r>
            <a:r>
              <a:rPr lang="en-US" sz="800" dirty="0"/>
              <a:t>(child)) {</a:t>
            </a:r>
          </a:p>
          <a:p>
            <a:r>
              <a:rPr lang="en-US" sz="800" dirty="0"/>
              <a:t>                call </a:t>
            </a:r>
            <a:r>
              <a:rPr lang="en-US" sz="800" dirty="0" err="1"/>
              <a:t>GraySetInsert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node, child);</a:t>
            </a:r>
          </a:p>
          <a:p>
            <a:r>
              <a:rPr lang="en-US" sz="800" dirty="0"/>
              <a:t>            } }</a:t>
            </a:r>
          </a:p>
          <a:p>
            <a:r>
              <a:rPr lang="en-US" sz="800" dirty="0"/>
              <a:t>        call </a:t>
            </a:r>
            <a:r>
              <a:rPr lang="en-US" sz="800" dirty="0" err="1"/>
              <a:t>GraySetRemove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node);</a:t>
            </a:r>
          </a:p>
          <a:p>
            <a:r>
              <a:rPr lang="en-US" sz="800" dirty="0"/>
              <a:t>    }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90379" y="3764526"/>
            <a:ext cx="205504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tlCol="0">
            <a:spAutoFit/>
          </a:bodyPr>
          <a:lstStyle/>
          <a:p>
            <a:r>
              <a:rPr lang="en-US" sz="800" b="1" dirty="0" err="1" smtClean="0"/>
              <a:t>WriteBarrier</a:t>
            </a:r>
            <a:r>
              <a:rPr lang="en-US" sz="800" dirty="0" smtClean="0"/>
              <a:t>(linear </a:t>
            </a:r>
            <a:r>
              <a:rPr lang="en-US" sz="800" dirty="0" err="1"/>
              <a:t>tid:Tid</a:t>
            </a:r>
            <a:r>
              <a:rPr lang="en-US" sz="800" dirty="0"/>
              <a:t>, y:idx) {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rootVal:int</a:t>
            </a:r>
            <a:r>
              <a:rPr lang="en-US" sz="800" dirty="0"/>
              <a:t> := </a:t>
            </a:r>
            <a:r>
              <a:rPr lang="en-US" sz="800" dirty="0" err="1"/>
              <a:t>ReadRoot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y);</a:t>
            </a:r>
          </a:p>
          <a:p>
            <a:r>
              <a:rPr lang="en-US" sz="800" dirty="0"/>
              <a:t>    if (</a:t>
            </a:r>
            <a:r>
              <a:rPr lang="en-US" sz="800" dirty="0" err="1"/>
              <a:t>memAddr</a:t>
            </a:r>
            <a:r>
              <a:rPr lang="en-US" sz="800" dirty="0"/>
              <a:t>(</a:t>
            </a:r>
            <a:r>
              <a:rPr lang="en-US" sz="800" dirty="0" err="1"/>
              <a:t>rootVal</a:t>
            </a:r>
            <a:r>
              <a:rPr lang="en-US" sz="800" dirty="0"/>
              <a:t>)) {</a:t>
            </a:r>
          </a:p>
          <a:p>
            <a:r>
              <a:rPr lang="en-US" sz="800" dirty="0"/>
              <a:t>        if </a:t>
            </a:r>
            <a:r>
              <a:rPr lang="en-US" sz="800" dirty="0" smtClean="0"/>
              <a:t>(</a:t>
            </a:r>
            <a:r>
              <a:rPr lang="en-US" sz="800" dirty="0" err="1" smtClean="0"/>
              <a:t>ReadMutatorPhase</a:t>
            </a:r>
            <a:r>
              <a:rPr lang="en-US" sz="800" dirty="0" smtClean="0"/>
              <a:t>(</a:t>
            </a:r>
            <a:r>
              <a:rPr lang="en-US" sz="800" dirty="0" err="1" smtClean="0"/>
              <a:t>tid</a:t>
            </a:r>
            <a:r>
              <a:rPr lang="en-US" sz="800" dirty="0" smtClean="0"/>
              <a:t>) == MARK) </a:t>
            </a:r>
            <a:r>
              <a:rPr lang="en-US" sz="800" dirty="0"/>
              <a:t>{</a:t>
            </a:r>
          </a:p>
          <a:p>
            <a:r>
              <a:rPr lang="en-US" sz="800" dirty="0"/>
              <a:t>            call </a:t>
            </a:r>
            <a:r>
              <a:rPr lang="en-US" sz="800" dirty="0" err="1" smtClean="0"/>
              <a:t>GraySetInsertIfWhite</a:t>
            </a:r>
            <a:r>
              <a:rPr lang="en-US" sz="800" dirty="0" smtClean="0"/>
              <a:t>(</a:t>
            </a:r>
            <a:r>
              <a:rPr lang="en-US" sz="800" dirty="0" err="1" smtClean="0"/>
              <a:t>tid</a:t>
            </a:r>
            <a:r>
              <a:rPr lang="en-US" sz="800" dirty="0"/>
              <a:t>, </a:t>
            </a:r>
            <a:r>
              <a:rPr lang="en-US" sz="800" dirty="0" err="1"/>
              <a:t>rootVal</a:t>
            </a:r>
            <a:r>
              <a:rPr lang="en-US" sz="800" dirty="0"/>
              <a:t>);</a:t>
            </a:r>
          </a:p>
          <a:p>
            <a:r>
              <a:rPr lang="en-US" sz="800" dirty="0"/>
              <a:t>        } }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65566" y="2192655"/>
            <a:ext cx="1768983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0" rtlCol="0">
            <a:spAutoFit/>
          </a:bodyPr>
          <a:lstStyle/>
          <a:p>
            <a:r>
              <a:rPr lang="en-US" sz="800" b="1" dirty="0" smtClean="0"/>
              <a:t>Mark</a:t>
            </a:r>
            <a:r>
              <a:rPr lang="en-US" sz="800" dirty="0" smtClean="0"/>
              <a:t>(linear </a:t>
            </a:r>
            <a:r>
              <a:rPr lang="en-US" sz="800" dirty="0" err="1"/>
              <a:t>tid:Tid</a:t>
            </a:r>
            <a:r>
              <a:rPr lang="en-US" sz="800" dirty="0"/>
              <a:t>) {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ResetSweepPtr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while (true) {</a:t>
            </a:r>
          </a:p>
          <a:p>
            <a:r>
              <a:rPr lang="en-US" sz="800" dirty="0"/>
              <a:t>        if (</a:t>
            </a:r>
            <a:r>
              <a:rPr lang="en-US" sz="800" dirty="0" err="1"/>
              <a:t>ScanRoots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)) { return; }</a:t>
            </a:r>
          </a:p>
          <a:p>
            <a:r>
              <a:rPr lang="en-US" sz="800" dirty="0"/>
              <a:t>        call </a:t>
            </a:r>
            <a:r>
              <a:rPr lang="en-US" sz="800" dirty="0" err="1"/>
              <a:t>MarkAllGrays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}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2791" y="18304"/>
            <a:ext cx="187647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800" b="1" dirty="0" err="1" smtClean="0"/>
              <a:t>Alloc</a:t>
            </a:r>
            <a:r>
              <a:rPr lang="en-US" sz="800" dirty="0" smtClean="0"/>
              <a:t>(consume </a:t>
            </a:r>
            <a:r>
              <a:rPr lang="en-US" sz="800" dirty="0" err="1"/>
              <a:t>tid_in:Tid</a:t>
            </a:r>
            <a:r>
              <a:rPr lang="en-US" sz="800" dirty="0"/>
              <a:t>, </a:t>
            </a:r>
            <a:r>
              <a:rPr lang="en-US" sz="800" dirty="0" smtClean="0"/>
              <a:t>y:idx)</a:t>
            </a:r>
          </a:p>
          <a:p>
            <a:r>
              <a:rPr lang="en-US" sz="800" dirty="0" smtClean="0"/>
              <a:t>returns(linear </a:t>
            </a:r>
            <a:r>
              <a:rPr lang="en-US" sz="800" dirty="0" err="1"/>
              <a:t>tid:Tid</a:t>
            </a:r>
            <a:r>
              <a:rPr lang="en-US" sz="800" dirty="0"/>
              <a:t>) {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tid</a:t>
            </a:r>
            <a:r>
              <a:rPr lang="en-US" sz="800" dirty="0"/>
              <a:t> := </a:t>
            </a:r>
            <a:r>
              <a:rPr lang="en-US" sz="800" dirty="0" err="1"/>
              <a:t>TestRootScanBarrier</a:t>
            </a:r>
            <a:r>
              <a:rPr lang="en-US" sz="800" dirty="0"/>
              <a:t>(</a:t>
            </a:r>
            <a:r>
              <a:rPr lang="en-US" sz="800" dirty="0" err="1"/>
              <a:t>tid_in</a:t>
            </a:r>
            <a:r>
              <a:rPr lang="en-US" sz="800" dirty="0"/>
              <a:t>);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UpdateMutatorPhase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ptr:int</a:t>
            </a:r>
            <a:r>
              <a:rPr lang="en-US" sz="800" dirty="0"/>
              <a:t>, </a:t>
            </a:r>
            <a:r>
              <a:rPr lang="en-US" sz="800" dirty="0" err="1"/>
              <a:t>absPtr:obj</a:t>
            </a:r>
            <a:r>
              <a:rPr lang="en-US" sz="800" dirty="0"/>
              <a:t> := </a:t>
            </a:r>
            <a:r>
              <a:rPr lang="en-US" sz="800" dirty="0" err="1"/>
              <a:t>AllocRaw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4564" y="726814"/>
            <a:ext cx="1919436" cy="107721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</a:t>
            </a:r>
            <a:r>
              <a:rPr lang="en-US" sz="800" dirty="0" err="1"/>
              <a:t>mutatorTidWhole</a:t>
            </a:r>
            <a:r>
              <a:rPr lang="en-US" sz="800" dirty="0"/>
              <a:t>(</a:t>
            </a:r>
            <a:r>
              <a:rPr lang="en-US" sz="800" dirty="0" err="1"/>
              <a:t>tid_in</a:t>
            </a:r>
            <a:r>
              <a:rPr lang="en-US" sz="800" dirty="0"/>
              <a:t>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(y)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y);</a:t>
            </a:r>
          </a:p>
          <a:p>
            <a:r>
              <a:rPr lang="en-US" sz="800" dirty="0" err="1"/>
              <a:t>var</a:t>
            </a:r>
            <a:r>
              <a:rPr lang="en-US" sz="800" dirty="0"/>
              <a:t> o:obj;</a:t>
            </a:r>
          </a:p>
          <a:p>
            <a:r>
              <a:rPr lang="en-US" sz="800" dirty="0"/>
              <a:t>assume (</a:t>
            </a:r>
            <a:r>
              <a:rPr lang="en-US" sz="800" dirty="0" err="1"/>
              <a:t>memAddrAbs</a:t>
            </a:r>
            <a:r>
              <a:rPr lang="en-US" sz="800" dirty="0"/>
              <a:t>(o) &amp;&amp; !</a:t>
            </a:r>
            <a:r>
              <a:rPr lang="en-US" sz="800" dirty="0" err="1"/>
              <a:t>allocSet</a:t>
            </a:r>
            <a:r>
              <a:rPr lang="en-US" sz="800" dirty="0"/>
              <a:t>[o]);</a:t>
            </a:r>
          </a:p>
          <a:p>
            <a:r>
              <a:rPr lang="en-US" sz="800" dirty="0" err="1"/>
              <a:t>allocSet</a:t>
            </a:r>
            <a:r>
              <a:rPr lang="en-US" sz="800" dirty="0"/>
              <a:t>[o] := true;</a:t>
            </a:r>
          </a:p>
          <a:p>
            <a:r>
              <a:rPr lang="en-US" sz="800" dirty="0" err="1"/>
              <a:t>rootAbs</a:t>
            </a:r>
            <a:r>
              <a:rPr lang="en-US" sz="800" dirty="0"/>
              <a:t>[y] := o;</a:t>
            </a:r>
          </a:p>
          <a:p>
            <a:r>
              <a:rPr lang="en-US" sz="800" dirty="0" err="1"/>
              <a:t>memAbs</a:t>
            </a:r>
            <a:r>
              <a:rPr lang="en-US" sz="800" dirty="0"/>
              <a:t>[o] := ...initial fields...;</a:t>
            </a:r>
          </a:p>
          <a:p>
            <a:r>
              <a:rPr lang="en-US" sz="800" dirty="0" err="1"/>
              <a:t>tid</a:t>
            </a:r>
            <a:r>
              <a:rPr lang="en-US" sz="800" dirty="0"/>
              <a:t> := </a:t>
            </a:r>
            <a:r>
              <a:rPr lang="en-US" sz="800" dirty="0" err="1"/>
              <a:t>tid_in</a:t>
            </a:r>
            <a:r>
              <a:rPr lang="en-US" sz="800" dirty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2189" y="694066"/>
            <a:ext cx="188900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r>
              <a:rPr lang="en-US" sz="800" dirty="0"/>
              <a:t>// </a:t>
            </a:r>
            <a:r>
              <a:rPr lang="en-US" sz="800" dirty="0" err="1"/>
              <a:t>x.f</a:t>
            </a:r>
            <a:r>
              <a:rPr lang="en-US" sz="800" dirty="0"/>
              <a:t> = y</a:t>
            </a:r>
          </a:p>
          <a:p>
            <a:r>
              <a:rPr lang="en-US" sz="800" b="1" dirty="0" err="1" smtClean="0"/>
              <a:t>WriteField</a:t>
            </a:r>
            <a:r>
              <a:rPr lang="en-US" sz="800" dirty="0" smtClean="0"/>
              <a:t>(linear </a:t>
            </a:r>
            <a:r>
              <a:rPr lang="en-US" sz="800" dirty="0" err="1"/>
              <a:t>tid:Tid</a:t>
            </a:r>
            <a:r>
              <a:rPr lang="en-US" sz="800" dirty="0"/>
              <a:t>, x:idx, f:fld, y:idx) {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WriteBarrier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y);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WriteFieldRaw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x, f, y);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558" y="1248359"/>
            <a:ext cx="1704634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</a:t>
            </a:r>
            <a:r>
              <a:rPr lang="en-US" sz="800" dirty="0" err="1"/>
              <a:t>mutatorTidWhole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fieldIndex</a:t>
            </a:r>
            <a:r>
              <a:rPr lang="en-US" sz="800" dirty="0"/>
              <a:t>(f)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(x)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x)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(y)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memAddrAbs</a:t>
            </a:r>
            <a:r>
              <a:rPr lang="en-US" sz="800" dirty="0"/>
              <a:t>(</a:t>
            </a:r>
            <a:r>
              <a:rPr lang="en-US" sz="800" dirty="0" err="1"/>
              <a:t>rootAbs</a:t>
            </a:r>
            <a:r>
              <a:rPr lang="en-US" sz="800" dirty="0"/>
              <a:t>[x]);</a:t>
            </a:r>
          </a:p>
          <a:p>
            <a:r>
              <a:rPr lang="en-US" sz="800" dirty="0" err="1"/>
              <a:t>memAbs</a:t>
            </a:r>
            <a:r>
              <a:rPr lang="en-US" sz="800" dirty="0"/>
              <a:t>[</a:t>
            </a:r>
            <a:r>
              <a:rPr lang="en-US" sz="800" dirty="0" err="1"/>
              <a:t>rootAbs</a:t>
            </a:r>
            <a:r>
              <a:rPr lang="en-US" sz="800" dirty="0"/>
              <a:t>[x]][f] := </a:t>
            </a:r>
            <a:r>
              <a:rPr lang="en-US" sz="800" dirty="0" err="1"/>
              <a:t>rootAbs</a:t>
            </a:r>
            <a:r>
              <a:rPr lang="en-US" sz="800" dirty="0"/>
              <a:t>[y];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298" y="810544"/>
            <a:ext cx="186204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800" dirty="0"/>
              <a:t>// y = </a:t>
            </a:r>
            <a:r>
              <a:rPr lang="en-US" sz="800" dirty="0" err="1"/>
              <a:t>x.f</a:t>
            </a:r>
            <a:endParaRPr lang="en-US" sz="800" dirty="0"/>
          </a:p>
          <a:p>
            <a:r>
              <a:rPr lang="en-US" sz="800" b="1" dirty="0" err="1" smtClean="0"/>
              <a:t>ReadField</a:t>
            </a:r>
            <a:r>
              <a:rPr lang="en-US" sz="800" dirty="0" smtClean="0"/>
              <a:t>(linear </a:t>
            </a:r>
            <a:r>
              <a:rPr lang="en-US" sz="800" dirty="0" err="1"/>
              <a:t>tid:Tid</a:t>
            </a:r>
            <a:r>
              <a:rPr lang="en-US" sz="800" dirty="0"/>
              <a:t>, x:idx, f:fld, y:idx) {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ReadFieldRaw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x, f, y);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3767" y="1257557"/>
            <a:ext cx="1704634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</a:t>
            </a:r>
            <a:r>
              <a:rPr lang="en-US" sz="800" dirty="0" err="1"/>
              <a:t>mutatorTidWhole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fieldIndex</a:t>
            </a:r>
            <a:r>
              <a:rPr lang="en-US" sz="800" dirty="0"/>
              <a:t>(f)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(x)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x)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(y)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memAddrAbs</a:t>
            </a:r>
            <a:r>
              <a:rPr lang="en-US" sz="800" dirty="0"/>
              <a:t>(</a:t>
            </a:r>
            <a:r>
              <a:rPr lang="en-US" sz="800" dirty="0" err="1"/>
              <a:t>rootAbs</a:t>
            </a:r>
            <a:r>
              <a:rPr lang="en-US" sz="800" dirty="0"/>
              <a:t>[x]);</a:t>
            </a:r>
          </a:p>
          <a:p>
            <a:r>
              <a:rPr lang="en-US" sz="800" dirty="0" err="1"/>
              <a:t>rootAbs</a:t>
            </a:r>
            <a:r>
              <a:rPr lang="en-US" sz="800" dirty="0"/>
              <a:t>[y] := </a:t>
            </a:r>
            <a:r>
              <a:rPr lang="en-US" sz="800" dirty="0" err="1"/>
              <a:t>memAbs</a:t>
            </a:r>
            <a:r>
              <a:rPr lang="en-US" sz="800" dirty="0"/>
              <a:t>[</a:t>
            </a:r>
            <a:r>
              <a:rPr lang="en-US" sz="800" dirty="0" err="1"/>
              <a:t>rootAbs</a:t>
            </a:r>
            <a:r>
              <a:rPr lang="en-US" sz="800" dirty="0"/>
              <a:t>[x]][f];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81" y="18314"/>
            <a:ext cx="190765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r>
              <a:rPr lang="en-US" sz="800" b="1" dirty="0" smtClean="0"/>
              <a:t>Initialize</a:t>
            </a:r>
            <a:r>
              <a:rPr lang="en-US" sz="800" dirty="0" smtClean="0"/>
              <a:t>(consume </a:t>
            </a:r>
            <a:r>
              <a:rPr lang="en-US" sz="800" dirty="0" err="1" smtClean="0"/>
              <a:t>gcTid:Tid</a:t>
            </a:r>
            <a:r>
              <a:rPr lang="en-US" sz="800" dirty="0" smtClean="0"/>
              <a:t>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</a:t>
            </a:r>
            <a:r>
              <a:rPr lang="en-US" sz="800" dirty="0" smtClean="0"/>
              <a:t>linear </a:t>
            </a:r>
            <a:r>
              <a:rPr lang="en-US" sz="800" dirty="0" err="1"/>
              <a:t>mutatorTids</a:t>
            </a:r>
            <a:r>
              <a:rPr lang="en-US" sz="800" dirty="0"/>
              <a:t>:[</a:t>
            </a:r>
            <a:r>
              <a:rPr lang="en-US" sz="800" dirty="0" err="1"/>
              <a:t>int</a:t>
            </a:r>
            <a:r>
              <a:rPr lang="en-US" sz="800" dirty="0"/>
              <a:t>]</a:t>
            </a:r>
            <a:r>
              <a:rPr lang="en-US" sz="800" dirty="0" err="1"/>
              <a:t>bool</a:t>
            </a:r>
            <a:r>
              <a:rPr lang="en-US" sz="800" dirty="0"/>
              <a:t>) {</a:t>
            </a:r>
          </a:p>
          <a:p>
            <a:r>
              <a:rPr lang="en-US" sz="800" dirty="0"/>
              <a:t>...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async</a:t>
            </a:r>
            <a:r>
              <a:rPr lang="en-US" sz="800" dirty="0"/>
              <a:t> call </a:t>
            </a:r>
            <a:r>
              <a:rPr lang="en-US" sz="800" dirty="0" err="1"/>
              <a:t>GarbageCollect</a:t>
            </a:r>
            <a:r>
              <a:rPr lang="en-US" sz="800" dirty="0"/>
              <a:t>(</a:t>
            </a:r>
            <a:r>
              <a:rPr lang="en-US" sz="800" dirty="0" err="1"/>
              <a:t>gcTid</a:t>
            </a:r>
            <a:r>
              <a:rPr lang="en-US" sz="800" dirty="0"/>
              <a:t>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469" y="18305"/>
            <a:ext cx="132151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b="1" dirty="0" err="1" smtClean="0"/>
              <a:t>Eq</a:t>
            </a:r>
            <a:r>
              <a:rPr lang="en-US" sz="800" dirty="0" smtClean="0"/>
              <a:t>(linear </a:t>
            </a:r>
            <a:r>
              <a:rPr lang="en-US" sz="800" dirty="0" err="1"/>
              <a:t>tid:Tid</a:t>
            </a:r>
            <a:r>
              <a:rPr lang="en-US" sz="800" dirty="0"/>
              <a:t>, x:idx, y:idx)</a:t>
            </a:r>
          </a:p>
          <a:p>
            <a:r>
              <a:rPr lang="en-US" sz="800" dirty="0" smtClean="0"/>
              <a:t>returns </a:t>
            </a:r>
            <a:r>
              <a:rPr lang="en-US" sz="800" dirty="0"/>
              <a:t>(</a:t>
            </a:r>
            <a:r>
              <a:rPr lang="en-US" sz="800" dirty="0" err="1"/>
              <a:t>eq:bool</a:t>
            </a:r>
            <a:r>
              <a:rPr lang="en-US" sz="800" dirty="0"/>
              <a:t>) {...}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8436" y="307128"/>
            <a:ext cx="1425711" cy="33855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...</a:t>
            </a:r>
          </a:p>
          <a:p>
            <a:r>
              <a:rPr lang="en-US" sz="800" dirty="0" err="1"/>
              <a:t>eq</a:t>
            </a:r>
            <a:r>
              <a:rPr lang="en-US" sz="800" dirty="0"/>
              <a:t> := </a:t>
            </a:r>
            <a:r>
              <a:rPr lang="en-US" sz="800" dirty="0" err="1"/>
              <a:t>rootAbs</a:t>
            </a:r>
            <a:r>
              <a:rPr lang="en-US" sz="800" dirty="0"/>
              <a:t>[x] == </a:t>
            </a:r>
            <a:r>
              <a:rPr lang="en-US" sz="800" dirty="0" err="1"/>
              <a:t>rootAbs</a:t>
            </a:r>
            <a:r>
              <a:rPr lang="en-US" sz="800" dirty="0"/>
              <a:t>[y];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0" y="2132878"/>
            <a:ext cx="6400800" cy="7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573984" y="1682391"/>
            <a:ext cx="759542" cy="38576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phase 6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079" y="2192647"/>
            <a:ext cx="2038452" cy="14465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0" rtlCol="0">
            <a:spAutoFit/>
          </a:bodyPr>
          <a:lstStyle/>
          <a:p>
            <a:r>
              <a:rPr lang="en-US" sz="800" b="1" dirty="0" err="1" smtClean="0"/>
              <a:t>GarbageCollect</a:t>
            </a:r>
            <a:r>
              <a:rPr lang="en-US" sz="800" dirty="0" smtClean="0"/>
              <a:t>(linear </a:t>
            </a:r>
            <a:r>
              <a:rPr lang="en-US" sz="800" dirty="0" err="1"/>
              <a:t>tid:Tid</a:t>
            </a:r>
            <a:r>
              <a:rPr lang="en-US" sz="800" dirty="0"/>
              <a:t>) {</a:t>
            </a:r>
          </a:p>
          <a:p>
            <a:r>
              <a:rPr lang="en-US" sz="800" dirty="0"/>
              <a:t>    while (true) {</a:t>
            </a:r>
          </a:p>
          <a:p>
            <a:r>
              <a:rPr lang="en-US" sz="800" dirty="0"/>
              <a:t>        call </a:t>
            </a:r>
            <a:r>
              <a:rPr lang="en-US" sz="800" dirty="0" err="1"/>
              <a:t>WaitForMutators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Handshake(</a:t>
            </a:r>
            <a:r>
              <a:rPr lang="en-US" sz="800" dirty="0" err="1"/>
              <a:t>tid</a:t>
            </a:r>
            <a:r>
              <a:rPr lang="en-US" sz="800" dirty="0"/>
              <a:t>));</a:t>
            </a:r>
          </a:p>
          <a:p>
            <a:r>
              <a:rPr lang="en-US" sz="800" dirty="0"/>
              <a:t>        call Mark(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    call </a:t>
            </a:r>
            <a:r>
              <a:rPr lang="en-US" sz="800" dirty="0" err="1"/>
              <a:t>WaitForMutators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Handshake(</a:t>
            </a:r>
            <a:r>
              <a:rPr lang="en-US" sz="800" dirty="0" err="1"/>
              <a:t>tid</a:t>
            </a:r>
            <a:r>
              <a:rPr lang="en-US" sz="800" dirty="0"/>
              <a:t>));</a:t>
            </a:r>
          </a:p>
          <a:p>
            <a:r>
              <a:rPr lang="en-US" sz="800" dirty="0"/>
              <a:t>        call Sweep(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    call                                          Handshake(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} }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8" name="Rounded Rectangle 17"/>
          <p:cNvSpPr/>
          <p:nvPr/>
        </p:nvSpPr>
        <p:spPr>
          <a:xfrm>
            <a:off x="511301" y="3266820"/>
            <a:ext cx="759542" cy="38576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phase 6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internals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7895" y="726190"/>
            <a:ext cx="114064" cy="151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0" y="3693878"/>
            <a:ext cx="6400800" cy="7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081" y="3753083"/>
            <a:ext cx="2350643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b="1" dirty="0" err="1" smtClean="0"/>
              <a:t>ScanRoots</a:t>
            </a:r>
            <a:r>
              <a:rPr lang="en-US" sz="800" dirty="0" smtClean="0"/>
              <a:t>(linear </a:t>
            </a:r>
            <a:r>
              <a:rPr lang="en-US" sz="800" dirty="0" err="1"/>
              <a:t>tid:Tid</a:t>
            </a:r>
            <a:r>
              <a:rPr lang="en-US" sz="800" dirty="0"/>
              <a:t>) returns (</a:t>
            </a:r>
            <a:r>
              <a:rPr lang="en-US" sz="800" dirty="0" err="1"/>
              <a:t>done:bool</a:t>
            </a:r>
            <a:r>
              <a:rPr lang="en-US" sz="800" dirty="0"/>
              <a:t>) {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CollectorRootScanBarrierStart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CollectorRootScanBarrierWait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for (</a:t>
            </a:r>
            <a:r>
              <a:rPr lang="en-US" sz="800" dirty="0" err="1"/>
              <a:t>var</a:t>
            </a:r>
            <a:r>
              <a:rPr lang="en-US" sz="800" dirty="0"/>
              <a:t> i:int := 0; </a:t>
            </a:r>
            <a:r>
              <a:rPr lang="en-US" sz="800" dirty="0" err="1"/>
              <a:t>i</a:t>
            </a:r>
            <a:r>
              <a:rPr lang="en-US" sz="800" dirty="0"/>
              <a:t> &lt; </a:t>
            </a:r>
            <a:r>
              <a:rPr lang="en-US" sz="800" dirty="0" err="1"/>
              <a:t>numRoots</a:t>
            </a:r>
            <a:r>
              <a:rPr lang="en-US" sz="800" dirty="0"/>
              <a:t>; </a:t>
            </a:r>
            <a:r>
              <a:rPr lang="en-US" sz="800" dirty="0" err="1"/>
              <a:t>i</a:t>
            </a:r>
            <a:r>
              <a:rPr lang="en-US" sz="800" dirty="0"/>
              <a:t>++) {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obj:int</a:t>
            </a:r>
            <a:r>
              <a:rPr lang="en-US" sz="800" dirty="0"/>
              <a:t> := </a:t>
            </a:r>
            <a:r>
              <a:rPr lang="en-US" sz="800" dirty="0" err="1"/>
              <a:t>ReadRootInRootScanBarrier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</a:t>
            </a:r>
            <a:r>
              <a:rPr lang="en-US" sz="800" dirty="0" err="1"/>
              <a:t>i</a:t>
            </a:r>
            <a:r>
              <a:rPr lang="en-US" sz="800" dirty="0"/>
              <a:t>);</a:t>
            </a:r>
          </a:p>
          <a:p>
            <a:r>
              <a:rPr lang="en-US" sz="800" dirty="0"/>
              <a:t>        if (</a:t>
            </a:r>
            <a:r>
              <a:rPr lang="en-US" sz="800" dirty="0" err="1"/>
              <a:t>memAddr</a:t>
            </a:r>
            <a:r>
              <a:rPr lang="en-US" sz="800" dirty="0"/>
              <a:t>(</a:t>
            </a:r>
            <a:r>
              <a:rPr lang="en-US" sz="800" dirty="0" err="1"/>
              <a:t>obj</a:t>
            </a:r>
            <a:r>
              <a:rPr lang="en-US" sz="800" dirty="0"/>
              <a:t>)) {</a:t>
            </a:r>
          </a:p>
          <a:p>
            <a:r>
              <a:rPr lang="en-US" sz="800" dirty="0"/>
              <a:t>            call </a:t>
            </a:r>
            <a:r>
              <a:rPr lang="en-US" sz="800" dirty="0" err="1"/>
              <a:t>GraySetInsertIfWhite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</a:t>
            </a:r>
            <a:r>
              <a:rPr lang="en-US" sz="800" dirty="0" err="1"/>
              <a:t>obj</a:t>
            </a:r>
            <a:r>
              <a:rPr lang="en-US" sz="800" dirty="0"/>
              <a:t>);</a:t>
            </a:r>
          </a:p>
          <a:p>
            <a:r>
              <a:rPr lang="en-US" sz="800" dirty="0"/>
              <a:t>        } }</a:t>
            </a:r>
          </a:p>
          <a:p>
            <a:r>
              <a:rPr lang="en-US" sz="800" dirty="0"/>
              <a:t>    call done := </a:t>
            </a:r>
            <a:r>
              <a:rPr lang="en-US" sz="800" dirty="0" err="1" smtClean="0"/>
              <a:t>IsGraySetEmpty</a:t>
            </a:r>
            <a:r>
              <a:rPr lang="en-US" sz="800" dirty="0" smtClean="0"/>
              <a:t>(</a:t>
            </a:r>
            <a:r>
              <a:rPr lang="en-US" sz="800" dirty="0" err="1" smtClean="0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CollectorRootScanBarrierEnd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96432" y="4835348"/>
            <a:ext cx="218688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tlCol="0">
            <a:spAutoFit/>
          </a:bodyPr>
          <a:lstStyle/>
          <a:p>
            <a:r>
              <a:rPr lang="en-US" sz="800" b="1" dirty="0" err="1" smtClean="0"/>
              <a:t>WriteFieldRaw</a:t>
            </a:r>
            <a:r>
              <a:rPr lang="en-US" sz="800" dirty="0" smtClean="0"/>
              <a:t>(linear </a:t>
            </a:r>
            <a:r>
              <a:rPr lang="en-US" sz="800" dirty="0" err="1"/>
              <a:t>tid:Tid</a:t>
            </a:r>
            <a:r>
              <a:rPr lang="en-US" sz="800" dirty="0"/>
              <a:t>, x:idx, f:fld, y:idx) {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valx:int</a:t>
            </a:r>
            <a:r>
              <a:rPr lang="en-US" sz="800" dirty="0"/>
              <a:t> := </a:t>
            </a:r>
            <a:r>
              <a:rPr lang="en-US" sz="800" dirty="0" err="1"/>
              <a:t>ReadRoot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x);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valy:int</a:t>
            </a:r>
            <a:r>
              <a:rPr lang="en-US" sz="800" dirty="0"/>
              <a:t> := </a:t>
            </a:r>
            <a:r>
              <a:rPr lang="en-US" sz="800" dirty="0" err="1"/>
              <a:t>ReadRoot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y);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WriteFieldGeneral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</a:t>
            </a:r>
            <a:r>
              <a:rPr lang="en-US" sz="800" dirty="0" err="1"/>
              <a:t>valx</a:t>
            </a:r>
            <a:r>
              <a:rPr lang="en-US" sz="800" dirty="0"/>
              <a:t>, f, </a:t>
            </a:r>
            <a:r>
              <a:rPr lang="en-US" sz="800" dirty="0" err="1"/>
              <a:t>valy</a:t>
            </a:r>
            <a:r>
              <a:rPr lang="en-US" sz="800" dirty="0"/>
              <a:t>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385" y="5044778"/>
            <a:ext cx="1736694" cy="58477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</a:t>
            </a:r>
            <a:r>
              <a:rPr lang="en-US" sz="800" dirty="0" err="1"/>
              <a:t>tid</a:t>
            </a:r>
            <a:r>
              <a:rPr lang="en-US" sz="800" dirty="0"/>
              <a:t> == </a:t>
            </a:r>
            <a:r>
              <a:rPr lang="en-US" sz="800" dirty="0" err="1"/>
              <a:t>GcTid</a:t>
            </a:r>
            <a:r>
              <a:rPr lang="en-US" sz="800" dirty="0"/>
              <a:t>;</a:t>
            </a:r>
          </a:p>
          <a:p>
            <a:r>
              <a:rPr lang="en-US" sz="800" dirty="0"/>
              <a:t>Color := ...;</a:t>
            </a:r>
          </a:p>
          <a:p>
            <a:r>
              <a:rPr lang="en-US" sz="800" dirty="0"/>
              <a:t>done := (</a:t>
            </a:r>
            <a:r>
              <a:rPr lang="en-US" sz="800" dirty="0" err="1"/>
              <a:t>forall</a:t>
            </a:r>
            <a:r>
              <a:rPr lang="en-US" sz="800" dirty="0"/>
              <a:t> v:int :: </a:t>
            </a:r>
            <a:r>
              <a:rPr lang="en-US" sz="800" dirty="0" err="1"/>
              <a:t>memAddr</a:t>
            </a:r>
            <a:r>
              <a:rPr lang="en-US" sz="800" dirty="0"/>
              <a:t>(v) ==&gt;</a:t>
            </a:r>
          </a:p>
          <a:p>
            <a:r>
              <a:rPr lang="en-US" sz="800" dirty="0" smtClean="0"/>
              <a:t>                                  Color[v] != GRAY); 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624079" y="4624805"/>
            <a:ext cx="1723870" cy="107721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</a:t>
            </a:r>
            <a:r>
              <a:rPr lang="en-US" sz="800" dirty="0" err="1"/>
              <a:t>mutatorTidWhole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(x)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x)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(y)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fieldIndex</a:t>
            </a:r>
            <a:r>
              <a:rPr lang="en-US" sz="800" dirty="0"/>
              <a:t>(f)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memAddr</a:t>
            </a:r>
            <a:r>
              <a:rPr lang="en-US" sz="800" dirty="0"/>
              <a:t>(root[x])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memAddrAbs</a:t>
            </a:r>
            <a:r>
              <a:rPr lang="en-US" sz="800" dirty="0"/>
              <a:t>(</a:t>
            </a:r>
            <a:r>
              <a:rPr lang="en-US" sz="800" dirty="0" err="1"/>
              <a:t>rootAbs</a:t>
            </a:r>
            <a:r>
              <a:rPr lang="en-US" sz="800" dirty="0"/>
              <a:t>[x]);</a:t>
            </a:r>
          </a:p>
          <a:p>
            <a:r>
              <a:rPr lang="en-US" sz="800" dirty="0" err="1"/>
              <a:t>memAbs</a:t>
            </a:r>
            <a:r>
              <a:rPr lang="en-US" sz="800" dirty="0"/>
              <a:t>[</a:t>
            </a:r>
            <a:r>
              <a:rPr lang="en-US" sz="800" dirty="0" err="1"/>
              <a:t>rootAbs</a:t>
            </a:r>
            <a:r>
              <a:rPr lang="en-US" sz="800" dirty="0"/>
              <a:t>[x]][f] := </a:t>
            </a:r>
            <a:r>
              <a:rPr lang="en-US" sz="800" dirty="0" err="1"/>
              <a:t>rootAbs</a:t>
            </a:r>
            <a:r>
              <a:rPr lang="en-US" sz="800" dirty="0"/>
              <a:t>[y]; </a:t>
            </a:r>
          </a:p>
          <a:p>
            <a:r>
              <a:rPr lang="en-US" sz="800" dirty="0"/>
              <a:t>mem[root[x]][f] := root[y]; 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085449" y="2797078"/>
            <a:ext cx="80112" cy="101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5427" y="3737710"/>
            <a:ext cx="1796004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</a:t>
            </a:r>
            <a:r>
              <a:rPr lang="en-US" sz="800" dirty="0" err="1"/>
              <a:t>mutatorTidWhole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(y)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y);</a:t>
            </a:r>
          </a:p>
          <a:p>
            <a:r>
              <a:rPr lang="en-US" sz="800" dirty="0"/>
              <a:t>if (        </a:t>
            </a:r>
            <a:r>
              <a:rPr lang="en-US" sz="800" dirty="0" err="1"/>
              <a:t>memAddr</a:t>
            </a:r>
            <a:r>
              <a:rPr lang="en-US" sz="800" dirty="0"/>
              <a:t>(root[y])</a:t>
            </a:r>
          </a:p>
          <a:p>
            <a:r>
              <a:rPr lang="en-US" sz="800" dirty="0"/>
              <a:t>     </a:t>
            </a:r>
            <a:r>
              <a:rPr lang="en-US" sz="800"/>
              <a:t>&amp;&amp; </a:t>
            </a:r>
            <a:r>
              <a:rPr lang="en-US" sz="800" smtClean="0"/>
              <a:t>Color[root[y]] == WHITE</a:t>
            </a:r>
            <a:endParaRPr lang="en-US" sz="800" dirty="0"/>
          </a:p>
          <a:p>
            <a:r>
              <a:rPr lang="en-US" sz="800" dirty="0"/>
              <a:t>     &amp;&amp; </a:t>
            </a:r>
            <a:r>
              <a:rPr lang="en-US" sz="800" dirty="0" err="1"/>
              <a:t>MarkPhase</a:t>
            </a:r>
            <a:r>
              <a:rPr lang="en-US" sz="800" dirty="0"/>
              <a:t>(</a:t>
            </a:r>
            <a:r>
              <a:rPr lang="en-US" sz="800" dirty="0" err="1"/>
              <a:t>mutatorPhase</a:t>
            </a:r>
            <a:r>
              <a:rPr lang="en-US" sz="800" dirty="0"/>
              <a:t>[</a:t>
            </a:r>
            <a:r>
              <a:rPr lang="en-US" sz="800" dirty="0" err="1"/>
              <a:t>tid</a:t>
            </a:r>
            <a:r>
              <a:rPr lang="en-US" sz="800" dirty="0"/>
              <a:t>])) {</a:t>
            </a:r>
          </a:p>
          <a:p>
            <a:r>
              <a:rPr lang="en-US" sz="800" dirty="0"/>
              <a:t>                    Color[</a:t>
            </a:r>
            <a:r>
              <a:rPr lang="en-US" sz="800" dirty="0" err="1"/>
              <a:t>val</a:t>
            </a:r>
            <a:r>
              <a:rPr lang="en-US" sz="800" dirty="0"/>
              <a:t>] := </a:t>
            </a:r>
            <a:r>
              <a:rPr lang="en-US" sz="800" dirty="0" smtClean="0"/>
              <a:t>GRAY;                 </a:t>
            </a:r>
            <a:r>
              <a:rPr lang="en-US" sz="800" dirty="0"/>
              <a:t>}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7784" y="5462545"/>
            <a:ext cx="759542" cy="2394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phase 5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94250" y="2065823"/>
            <a:ext cx="20329" cy="187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65566" y="3051685"/>
            <a:ext cx="1768983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0" rtlCol="0">
            <a:spAutoFit/>
          </a:bodyPr>
          <a:lstStyle/>
          <a:p>
            <a:r>
              <a:rPr lang="en-US" sz="800" b="1" dirty="0" smtClean="0"/>
              <a:t>Sweep</a:t>
            </a:r>
            <a:r>
              <a:rPr lang="en-US" sz="800" dirty="0" smtClean="0"/>
              <a:t>(linear </a:t>
            </a:r>
            <a:r>
              <a:rPr lang="en-US" sz="800" dirty="0" err="1"/>
              <a:t>tid:Tid</a:t>
            </a:r>
            <a:r>
              <a:rPr lang="en-US" sz="800" dirty="0"/>
              <a:t>) {   ...</a:t>
            </a:r>
          </a:p>
          <a:p>
            <a:r>
              <a:rPr lang="en-US" sz="800" dirty="0"/>
              <a:t>    for (</a:t>
            </a:r>
            <a:r>
              <a:rPr lang="en-US" sz="800" dirty="0" err="1"/>
              <a:t>var</a:t>
            </a:r>
            <a:r>
              <a:rPr lang="en-US" sz="800" dirty="0"/>
              <a:t> i:int:= </a:t>
            </a:r>
            <a:r>
              <a:rPr lang="en-US" sz="800" dirty="0" err="1"/>
              <a:t>memLo</a:t>
            </a:r>
            <a:r>
              <a:rPr lang="en-US" sz="800" dirty="0"/>
              <a:t>; </a:t>
            </a:r>
            <a:r>
              <a:rPr lang="en-US" sz="800" dirty="0" err="1"/>
              <a:t>i</a:t>
            </a:r>
            <a:r>
              <a:rPr lang="en-US" sz="800" dirty="0"/>
              <a:t> &lt; </a:t>
            </a:r>
            <a:r>
              <a:rPr lang="en-US" sz="800" dirty="0" err="1"/>
              <a:t>memHi</a:t>
            </a:r>
            <a:r>
              <a:rPr lang="en-US" sz="800" dirty="0"/>
              <a:t>; </a:t>
            </a:r>
            <a:r>
              <a:rPr lang="en-US" sz="800" dirty="0" err="1"/>
              <a:t>i</a:t>
            </a:r>
            <a:r>
              <a:rPr lang="en-US" sz="800" dirty="0"/>
              <a:t>++) {</a:t>
            </a:r>
          </a:p>
          <a:p>
            <a:r>
              <a:rPr lang="en-US" sz="800" dirty="0"/>
              <a:t>        call </a:t>
            </a:r>
            <a:r>
              <a:rPr lang="en-US" sz="800" dirty="0" err="1"/>
              <a:t>SweepOneObject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} }</a:t>
            </a:r>
          </a:p>
        </p:txBody>
      </p:sp>
    </p:spTree>
    <p:extLst>
      <p:ext uri="{BB962C8B-B14F-4D97-AF65-F5344CB8AC3E}">
        <p14:creationId xmlns:p14="http://schemas.microsoft.com/office/powerpoint/2010/main" val="409721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2050</TotalTime>
  <Words>669</Words>
  <Application>Microsoft Office PowerPoint</Application>
  <PresentationFormat>Custom</PresentationFormat>
  <Paragraphs>120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Hawblitzel</dc:creator>
  <cp:lastModifiedBy>Chris Hawblitzel</cp:lastModifiedBy>
  <cp:revision>90</cp:revision>
  <dcterms:created xsi:type="dcterms:W3CDTF">2014-07-06T04:54:26Z</dcterms:created>
  <dcterms:modified xsi:type="dcterms:W3CDTF">2014-07-08T00:26:06Z</dcterms:modified>
</cp:coreProperties>
</file>