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8945"/>
            <a:ext cx="9144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"/>
            <a:ext cx="9144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6050"/>
            <a:ext cx="262890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6050"/>
            <a:ext cx="773430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3895"/>
            <a:ext cx="105156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35785"/>
            <a:ext cx="105156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"/>
            <a:ext cx="51816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"/>
            <a:ext cx="51816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"/>
            <a:ext cx="1051560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"/>
            <a:ext cx="5157787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"/>
            <a:ext cx="5157787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72465"/>
            <a:ext cx="518318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02030"/>
            <a:ext cx="5183188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880"/>
            <a:ext cx="393223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"/>
            <a:ext cx="617220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2960"/>
            <a:ext cx="393223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880"/>
            <a:ext cx="393223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"/>
            <a:ext cx="617220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2960"/>
            <a:ext cx="393223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"/>
            <a:ext cx="105156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"/>
            <a:ext cx="27432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8A28-BD1C-47F2-B942-3CE4AEA9AEE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"/>
            <a:ext cx="4114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"/>
            <a:ext cx="27432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32562-BE21-4BB0-B881-8AA70C6A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918686" y="1453918"/>
            <a:ext cx="309185" cy="3063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8"/>
          </a:p>
        </p:txBody>
      </p:sp>
      <p:sp>
        <p:nvSpPr>
          <p:cNvPr id="16" name="Oval 15"/>
          <p:cNvSpPr/>
          <p:nvPr/>
        </p:nvSpPr>
        <p:spPr>
          <a:xfrm>
            <a:off x="2004190" y="1453918"/>
            <a:ext cx="309185" cy="3063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8"/>
          </a:p>
        </p:txBody>
      </p:sp>
      <p:sp>
        <p:nvSpPr>
          <p:cNvPr id="17" name="Oval 16"/>
          <p:cNvSpPr/>
          <p:nvPr/>
        </p:nvSpPr>
        <p:spPr>
          <a:xfrm>
            <a:off x="3085537" y="1453918"/>
            <a:ext cx="309185" cy="3063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8"/>
          </a:p>
        </p:txBody>
      </p:sp>
      <p:sp>
        <p:nvSpPr>
          <p:cNvPr id="18" name="Oval 17"/>
          <p:cNvSpPr/>
          <p:nvPr/>
        </p:nvSpPr>
        <p:spPr>
          <a:xfrm>
            <a:off x="4147137" y="1453918"/>
            <a:ext cx="309185" cy="3063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8"/>
          </a:p>
        </p:txBody>
      </p:sp>
      <p:sp>
        <p:nvSpPr>
          <p:cNvPr id="19" name="Oval 18"/>
          <p:cNvSpPr/>
          <p:nvPr/>
        </p:nvSpPr>
        <p:spPr>
          <a:xfrm>
            <a:off x="5214282" y="1453918"/>
            <a:ext cx="309185" cy="3063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8"/>
          </a:p>
        </p:txBody>
      </p:sp>
      <p:sp>
        <p:nvSpPr>
          <p:cNvPr id="20" name="Oval 19"/>
          <p:cNvSpPr/>
          <p:nvPr/>
        </p:nvSpPr>
        <p:spPr>
          <a:xfrm>
            <a:off x="6285583" y="1453918"/>
            <a:ext cx="309185" cy="3063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8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34441" y="1607069"/>
            <a:ext cx="758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5531" y="1607069"/>
            <a:ext cx="758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366932" y="1453918"/>
            <a:ext cx="309185" cy="3063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8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90901" y="1607069"/>
            <a:ext cx="758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53891" y="1607069"/>
            <a:ext cx="758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28311" y="1607069"/>
            <a:ext cx="758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17971" y="1607069"/>
            <a:ext cx="758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5900" y="122595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7460" y="123738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4740" y="124881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3440" y="123738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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23738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6570" y="12373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51510" y="1607069"/>
            <a:ext cx="2628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69452" y="589048"/>
            <a:ext cx="309185" cy="3063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8"/>
          </a:p>
        </p:txBody>
      </p:sp>
      <p:sp>
        <p:nvSpPr>
          <p:cNvPr id="43" name="TextBox 42"/>
          <p:cNvSpPr txBox="1"/>
          <p:nvPr/>
        </p:nvSpPr>
        <p:spPr>
          <a:xfrm>
            <a:off x="4210050" y="90972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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124450" y="90972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cxnSp>
        <p:nvCxnSpPr>
          <p:cNvPr id="21" name="Straight Arrow Connector 20"/>
          <p:cNvCxnSpPr>
            <a:stCxn id="18" idx="0"/>
            <a:endCxn id="37" idx="3"/>
          </p:cNvCxnSpPr>
          <p:nvPr/>
        </p:nvCxnSpPr>
        <p:spPr>
          <a:xfrm flipV="1">
            <a:off x="4301730" y="850493"/>
            <a:ext cx="413001" cy="603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19" idx="0"/>
          </p:cNvCxnSpPr>
          <p:nvPr/>
        </p:nvCxnSpPr>
        <p:spPr>
          <a:xfrm>
            <a:off x="4933358" y="850493"/>
            <a:ext cx="435517" cy="603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3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 Qadeer</dc:creator>
  <cp:lastModifiedBy>Shaz Qadeer</cp:lastModifiedBy>
  <cp:revision>23</cp:revision>
  <dcterms:created xsi:type="dcterms:W3CDTF">2015-01-03T22:56:34Z</dcterms:created>
  <dcterms:modified xsi:type="dcterms:W3CDTF">2015-01-04T17:49:46Z</dcterms:modified>
</cp:coreProperties>
</file>