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8229600" cy="2468563"/>
  <p:notesSz cx="6858000" cy="9144000"/>
  <p:defaultTextStyle>
    <a:defPPr>
      <a:defRPr lang="en-US"/>
    </a:defPPr>
    <a:lvl1pPr marL="0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198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397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595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795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5992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192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390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589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5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03999"/>
            <a:ext cx="6172200" cy="859426"/>
          </a:xfrm>
        </p:spPr>
        <p:txBody>
          <a:bodyPr anchor="b"/>
          <a:lstStyle>
            <a:lvl1pPr algn="ctr">
              <a:defRPr sz="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296567"/>
            <a:ext cx="6172200" cy="595998"/>
          </a:xfrm>
        </p:spPr>
        <p:txBody>
          <a:bodyPr/>
          <a:lstStyle>
            <a:lvl1pPr marL="0" indent="0" algn="ctr">
              <a:buNone/>
              <a:defRPr sz="864"/>
            </a:lvl1pPr>
            <a:lvl2pPr marL="164592" indent="0" algn="ctr">
              <a:buNone/>
              <a:defRPr sz="720"/>
            </a:lvl2pPr>
            <a:lvl3pPr marL="329184" indent="0" algn="ctr">
              <a:buNone/>
              <a:defRPr sz="648"/>
            </a:lvl3pPr>
            <a:lvl4pPr marL="493776" indent="0" algn="ctr">
              <a:buNone/>
              <a:defRPr sz="576"/>
            </a:lvl4pPr>
            <a:lvl5pPr marL="658368" indent="0" algn="ctr">
              <a:buNone/>
              <a:defRPr sz="576"/>
            </a:lvl5pPr>
            <a:lvl6pPr marL="822960" indent="0" algn="ctr">
              <a:buNone/>
              <a:defRPr sz="576"/>
            </a:lvl6pPr>
            <a:lvl7pPr marL="987552" indent="0" algn="ctr">
              <a:buNone/>
              <a:defRPr sz="576"/>
            </a:lvl7pPr>
            <a:lvl8pPr marL="1152144" indent="0" algn="ctr">
              <a:buNone/>
              <a:defRPr sz="576"/>
            </a:lvl8pPr>
            <a:lvl9pPr marL="1316736" indent="0" algn="ctr">
              <a:buNone/>
              <a:defRPr sz="5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4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31428"/>
            <a:ext cx="1774508" cy="20919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31428"/>
            <a:ext cx="5220653" cy="20919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615427"/>
            <a:ext cx="7098030" cy="1026853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651995"/>
            <a:ext cx="7098030" cy="539998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1pPr>
            <a:lvl2pPr marL="164592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2pPr>
            <a:lvl3pPr marL="329184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3pPr>
            <a:lvl4pPr marL="49377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4pPr>
            <a:lvl5pPr marL="658368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5pPr>
            <a:lvl6pPr marL="82296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6pPr>
            <a:lvl7pPr marL="987552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7pPr>
            <a:lvl8pPr marL="1152144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8pPr>
            <a:lvl9pPr marL="131673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5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657140"/>
            <a:ext cx="3497580" cy="156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657140"/>
            <a:ext cx="3497580" cy="156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31429"/>
            <a:ext cx="7098030" cy="4771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605141"/>
            <a:ext cx="3481506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901711"/>
            <a:ext cx="3481506" cy="132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605141"/>
            <a:ext cx="3498652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901711"/>
            <a:ext cx="3498652" cy="132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8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64571"/>
            <a:ext cx="2654260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355427"/>
            <a:ext cx="4166235" cy="1754280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740569"/>
            <a:ext cx="2654260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64571"/>
            <a:ext cx="2654260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355427"/>
            <a:ext cx="4166235" cy="1754280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592" indent="0">
              <a:buNone/>
              <a:defRPr sz="1008"/>
            </a:lvl2pPr>
            <a:lvl3pPr marL="329184" indent="0">
              <a:buNone/>
              <a:defRPr sz="864"/>
            </a:lvl3pPr>
            <a:lvl4pPr marL="493776" indent="0">
              <a:buNone/>
              <a:defRPr sz="720"/>
            </a:lvl4pPr>
            <a:lvl5pPr marL="658368" indent="0">
              <a:buNone/>
              <a:defRPr sz="720"/>
            </a:lvl5pPr>
            <a:lvl6pPr marL="822960" indent="0">
              <a:buNone/>
              <a:defRPr sz="720"/>
            </a:lvl6pPr>
            <a:lvl7pPr marL="987552" indent="0">
              <a:buNone/>
              <a:defRPr sz="720"/>
            </a:lvl7pPr>
            <a:lvl8pPr marL="1152144" indent="0">
              <a:buNone/>
              <a:defRPr sz="720"/>
            </a:lvl8pPr>
            <a:lvl9pPr marL="1316736" indent="0">
              <a:buNone/>
              <a:defRPr sz="7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740569"/>
            <a:ext cx="2654260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31429"/>
            <a:ext cx="7098030" cy="47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657140"/>
            <a:ext cx="7098030" cy="156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2287992"/>
            <a:ext cx="185166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A113-B247-41BD-913F-6A6C47F4428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2287992"/>
            <a:ext cx="277749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2287992"/>
            <a:ext cx="185166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29184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" indent="-82296" algn="l" defTabSz="329184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03900" y="1078026"/>
            <a:ext cx="976746" cy="9767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Oval 5"/>
          <p:cNvSpPr/>
          <p:nvPr/>
        </p:nvSpPr>
        <p:spPr>
          <a:xfrm>
            <a:off x="6122610" y="1078026"/>
            <a:ext cx="976746" cy="9767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TextBox 29"/>
          <p:cNvSpPr txBox="1"/>
          <p:nvPr/>
        </p:nvSpPr>
        <p:spPr>
          <a:xfrm>
            <a:off x="1363478" y="1290939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92840" y="1290939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76" y="1343382"/>
            <a:ext cx="66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B,R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95568" y="790290"/>
            <a:ext cx="724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, 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901551" y="146961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45712" y="1343382"/>
            <a:ext cx="61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B,L</a:t>
            </a:r>
          </a:p>
        </p:txBody>
      </p:sp>
      <p:sp>
        <p:nvSpPr>
          <p:cNvPr id="39" name="Freeform 38"/>
          <p:cNvSpPr/>
          <p:nvPr/>
        </p:nvSpPr>
        <p:spPr>
          <a:xfrm>
            <a:off x="631937" y="974245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Freeform 39"/>
          <p:cNvSpPr/>
          <p:nvPr/>
        </p:nvSpPr>
        <p:spPr>
          <a:xfrm flipH="1">
            <a:off x="6933677" y="974245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9602" y="1911731"/>
            <a:ext cx="42280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29602" y="1221067"/>
            <a:ext cx="42280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1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 Qadeer</dc:creator>
  <cp:lastModifiedBy>Shaz Qadeer</cp:lastModifiedBy>
  <cp:revision>24</cp:revision>
  <dcterms:created xsi:type="dcterms:W3CDTF">2014-06-22T17:02:38Z</dcterms:created>
  <dcterms:modified xsi:type="dcterms:W3CDTF">2015-01-03T22:53:35Z</dcterms:modified>
</cp:coreProperties>
</file>