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229600" cy="3292475"/>
  <p:notesSz cx="6858000" cy="9144000"/>
  <p:defaultTextStyle>
    <a:defPPr>
      <a:defRPr lang="en-US"/>
    </a:defPPr>
    <a:lvl1pPr marL="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198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397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5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7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59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1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39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589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38838"/>
            <a:ext cx="61722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729312"/>
            <a:ext cx="61722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75294"/>
            <a:ext cx="1774508" cy="2790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75294"/>
            <a:ext cx="5220653" cy="2790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820833"/>
            <a:ext cx="7098030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203367"/>
            <a:ext cx="7098030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876469"/>
            <a:ext cx="3497580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876469"/>
            <a:ext cx="3497580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75294"/>
            <a:ext cx="7098030" cy="6363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07114"/>
            <a:ext cx="3481506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202668"/>
            <a:ext cx="3481506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07114"/>
            <a:ext cx="349865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202668"/>
            <a:ext cx="3498652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498"/>
            <a:ext cx="2654260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474056"/>
            <a:ext cx="4166235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87743"/>
            <a:ext cx="2654260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498"/>
            <a:ext cx="2654260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474056"/>
            <a:ext cx="4166235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87743"/>
            <a:ext cx="2654260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75294"/>
            <a:ext cx="709803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876469"/>
            <a:ext cx="709803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051637"/>
            <a:ext cx="18516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113-B247-41BD-913F-6A6C47F4428D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051637"/>
            <a:ext cx="277749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051637"/>
            <a:ext cx="18516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54702" y="2082090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6173412" y="2082090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Oval 6"/>
          <p:cNvSpPr/>
          <p:nvPr/>
        </p:nvSpPr>
        <p:spPr>
          <a:xfrm>
            <a:off x="3616902" y="559179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7" name="Straight Arrow Connector 26"/>
          <p:cNvCxnSpPr>
            <a:stCxn id="5" idx="0"/>
            <a:endCxn id="7" idx="2"/>
          </p:cNvCxnSpPr>
          <p:nvPr/>
        </p:nvCxnSpPr>
        <p:spPr>
          <a:xfrm flipV="1">
            <a:off x="1743079" y="1047552"/>
            <a:ext cx="1873827" cy="103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6" idx="0"/>
          </p:cNvCxnSpPr>
          <p:nvPr/>
        </p:nvCxnSpPr>
        <p:spPr>
          <a:xfrm>
            <a:off x="4593652" y="1047552"/>
            <a:ext cx="2068137" cy="103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14278" y="2295003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3640" y="229500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63677" y="77103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278" y="2347446"/>
            <a:ext cx="66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B,R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2922" y="1794354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71776" y="247367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514" y="2347446"/>
            <a:ext cx="61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B,L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69" y="-1929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8" name="Freeform 27"/>
          <p:cNvSpPr/>
          <p:nvPr/>
        </p:nvSpPr>
        <p:spPr>
          <a:xfrm rot="16200000" flipH="1">
            <a:off x="3776457" y="-212446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Freeform 38"/>
          <p:cNvSpPr/>
          <p:nvPr/>
        </p:nvSpPr>
        <p:spPr>
          <a:xfrm>
            <a:off x="682737" y="1978307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Freeform 39"/>
          <p:cNvSpPr/>
          <p:nvPr/>
        </p:nvSpPr>
        <p:spPr>
          <a:xfrm flipH="1">
            <a:off x="6984477" y="1978307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80404" y="2915795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80404" y="2225131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461" y="100630"/>
            <a:ext cx="3230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YSA (Yield Sufficiency</a:t>
            </a:r>
          </a:p>
          <a:p>
            <a:r>
              <a:rPr lang="en-US" sz="2800" i="1" dirty="0" smtClean="0"/>
              <a:t>Automaton)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237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Chris Hawblitzel</cp:lastModifiedBy>
  <cp:revision>19</cp:revision>
  <dcterms:created xsi:type="dcterms:W3CDTF">2014-06-22T17:02:38Z</dcterms:created>
  <dcterms:modified xsi:type="dcterms:W3CDTF">2014-07-07T21:41:10Z</dcterms:modified>
</cp:coreProperties>
</file>