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6400800" cy="59436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210" d="100"/>
          <a:sy n="210" d="100"/>
        </p:scale>
        <p:origin x="-1044" y="-2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72715"/>
            <a:ext cx="5440680" cy="20692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121766"/>
            <a:ext cx="4800600" cy="143499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16442"/>
            <a:ext cx="1380173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16442"/>
            <a:ext cx="4060508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81774"/>
            <a:ext cx="5520690" cy="247237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977536"/>
            <a:ext cx="5520690" cy="130016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82208"/>
            <a:ext cx="272034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82208"/>
            <a:ext cx="272034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6443"/>
            <a:ext cx="552069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57008"/>
            <a:ext cx="2707838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171065"/>
            <a:ext cx="270783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57008"/>
            <a:ext cx="2721174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171065"/>
            <a:ext cx="2721174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55770"/>
            <a:ext cx="3240405" cy="422380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55770"/>
            <a:ext cx="3240405" cy="422380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16443"/>
            <a:ext cx="552069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82208"/>
            <a:ext cx="552069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508838"/>
            <a:ext cx="216027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52668" y="2259241"/>
            <a:ext cx="2327539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isEmpty:bool</a:t>
            </a:r>
            <a:r>
              <a:rPr lang="en-US" sz="800" dirty="0"/>
              <a:t>, </a:t>
            </a:r>
            <a:r>
              <a:rPr lang="en-US" sz="800" dirty="0" err="1"/>
              <a:t>node:int</a:t>
            </a:r>
            <a:r>
              <a:rPr lang="en-US" sz="800" dirty="0"/>
              <a:t> := </a:t>
            </a:r>
            <a:r>
              <a:rPr lang="en-US" sz="800" dirty="0" err="1"/>
              <a:t>GraySetChoose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 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isEmpty</a:t>
            </a:r>
            <a:r>
              <a:rPr lang="en-US" sz="800" dirty="0"/>
              <a:t>) { break; }</a:t>
            </a:r>
          </a:p>
          <a:p>
            <a:r>
              <a:rPr lang="en-US" sz="800" dirty="0"/>
              <a:t>        for (</a:t>
            </a:r>
            <a:r>
              <a:rPr lang="en-US" sz="800" dirty="0" err="1"/>
              <a:t>var</a:t>
            </a:r>
            <a:r>
              <a:rPr lang="en-US" sz="800" dirty="0"/>
              <a:t> f:int := 0; f &lt; </a:t>
            </a:r>
            <a:r>
              <a:rPr lang="en-US" sz="800" dirty="0" err="1"/>
              <a:t>numFields</a:t>
            </a:r>
            <a:r>
              <a:rPr lang="en-US" sz="800" dirty="0"/>
              <a:t>; f := f + 1)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child:int</a:t>
            </a:r>
            <a:r>
              <a:rPr lang="en-US" sz="800" dirty="0"/>
              <a:t> := </a:t>
            </a:r>
            <a:r>
              <a:rPr lang="en-US" sz="800" dirty="0" err="1"/>
              <a:t>ReadFieldC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f);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memAddr</a:t>
            </a:r>
            <a:r>
              <a:rPr lang="en-US" sz="800" dirty="0"/>
              <a:t>(child)) {</a:t>
            </a:r>
          </a:p>
          <a:p>
            <a:r>
              <a:rPr lang="en-US" sz="800" dirty="0"/>
              <a:t>                call </a:t>
            </a:r>
            <a:r>
              <a:rPr lang="en-US" sz="800" dirty="0" err="1"/>
              <a:t>GraySetInsert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child);</a:t>
            </a:r>
          </a:p>
          <a:p>
            <a:r>
              <a:rPr lang="en-US" sz="800" dirty="0"/>
              <a:t>            }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GraySetRemove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0374" y="3831115"/>
            <a:ext cx="209736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rootVal:int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rootVal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ReadMutatorPhase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GraySetInsertIfWhiteM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rootVal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5561" y="2259244"/>
            <a:ext cx="1768983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/>
              <a:t>Mark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ResetSweepPtr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ScanRoots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 { return;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047002" y="17847"/>
            <a:ext cx="228652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Alloc</a:t>
            </a:r>
            <a:r>
              <a:rPr lang="en-US" sz="800" dirty="0"/>
              <a:t>(linear </a:t>
            </a:r>
            <a:r>
              <a:rPr lang="en-US" sz="800" dirty="0" err="1"/>
              <a:t>tid_in:Tid</a:t>
            </a:r>
            <a:r>
              <a:rPr lang="en-US" sz="800" dirty="0"/>
              <a:t>, y:idx) returns(linear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TestRootScanBarrier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UpdateMutatorPhase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ptr:int</a:t>
            </a:r>
            <a:r>
              <a:rPr lang="en-US" sz="800" dirty="0"/>
              <a:t>, </a:t>
            </a:r>
            <a:r>
              <a:rPr lang="en-US" sz="800" dirty="0" err="1"/>
              <a:t>absPtr:obj</a:t>
            </a:r>
            <a:r>
              <a:rPr lang="en-US" sz="800" dirty="0"/>
              <a:t> := </a:t>
            </a:r>
            <a:r>
              <a:rPr lang="en-US" sz="800" dirty="0" err="1"/>
              <a:t>AllocRaw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564" y="626465"/>
            <a:ext cx="1919436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 err="1"/>
              <a:t>var</a:t>
            </a:r>
            <a:r>
              <a:rPr lang="en-US" sz="800" dirty="0"/>
              <a:t> o:obj;</a:t>
            </a:r>
          </a:p>
          <a:p>
            <a:r>
              <a:rPr lang="en-US" sz="800" dirty="0"/>
              <a:t>assume (</a:t>
            </a:r>
            <a:r>
              <a:rPr lang="en-US" sz="800" dirty="0" err="1"/>
              <a:t>memAddrAbs</a:t>
            </a:r>
            <a:r>
              <a:rPr lang="en-US" sz="800" dirty="0"/>
              <a:t>(o) &amp;&amp; !</a:t>
            </a:r>
            <a:r>
              <a:rPr lang="en-US" sz="800" dirty="0" err="1"/>
              <a:t>allocSet</a:t>
            </a:r>
            <a:r>
              <a:rPr lang="en-US" sz="800" dirty="0"/>
              <a:t>[o]);</a:t>
            </a:r>
          </a:p>
          <a:p>
            <a:r>
              <a:rPr lang="en-US" sz="800" dirty="0" err="1"/>
              <a:t>allocSet</a:t>
            </a:r>
            <a:r>
              <a:rPr lang="en-US" sz="800" dirty="0"/>
              <a:t>[o] := true;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o;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[o] := ...initial fields...;</a:t>
            </a:r>
          </a:p>
          <a:p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tid_in</a:t>
            </a:r>
            <a:r>
              <a:rPr lang="en-US" sz="8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6396" y="761849"/>
            <a:ext cx="184569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// </a:t>
            </a:r>
            <a:r>
              <a:rPr lang="en-US" sz="800" dirty="0" err="1"/>
              <a:t>x.f</a:t>
            </a:r>
            <a:r>
              <a:rPr lang="en-US" sz="800" dirty="0"/>
              <a:t> = y</a:t>
            </a:r>
          </a:p>
          <a:p>
            <a:r>
              <a:rPr lang="en-US" sz="800" b="1" dirty="0" err="1"/>
              <a:t>WriteField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6866" y="1316137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086" y="770746"/>
            <a:ext cx="18184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// y = </a:t>
            </a:r>
            <a:r>
              <a:rPr lang="en-US" sz="800" dirty="0" err="1"/>
              <a:t>x.f</a:t>
            </a:r>
            <a:endParaRPr lang="en-US" sz="800" dirty="0"/>
          </a:p>
          <a:p>
            <a:r>
              <a:rPr lang="en-US" sz="800" b="1" dirty="0" err="1"/>
              <a:t>ReadField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ReadFieldRaw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55" y="1317651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</a:t>
            </a:r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76" y="17852"/>
            <a:ext cx="24432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/>
              <a:t>Initialize</a:t>
            </a:r>
            <a:r>
              <a:rPr lang="en-US" sz="800" dirty="0"/>
              <a:t>(linear </a:t>
            </a:r>
            <a:r>
              <a:rPr lang="en-US" sz="800" dirty="0" err="1"/>
              <a:t>gcTid:Tid</a:t>
            </a:r>
            <a:r>
              <a:rPr lang="en-US" sz="800" dirty="0"/>
              <a:t>, 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mutatorTids</a:t>
            </a:r>
            <a:r>
              <a:rPr lang="en-US" sz="800" dirty="0"/>
              <a:t>:[</a:t>
            </a:r>
            <a:r>
              <a:rPr lang="en-US" sz="800" dirty="0" err="1"/>
              <a:t>int</a:t>
            </a:r>
            <a:r>
              <a:rPr lang="en-US" sz="800" dirty="0"/>
              <a:t>]</a:t>
            </a:r>
            <a:r>
              <a:rPr lang="en-US" sz="800" dirty="0" err="1"/>
              <a:t>bool</a:t>
            </a:r>
            <a:r>
              <a:rPr lang="en-US" sz="800" dirty="0"/>
              <a:t>) {</a:t>
            </a:r>
          </a:p>
          <a:p>
            <a:r>
              <a:rPr lang="en-US" sz="800" dirty="0"/>
              <a:t>...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async</a:t>
            </a:r>
            <a:r>
              <a:rPr lang="en-US" sz="800" dirty="0"/>
              <a:t> call </a:t>
            </a:r>
            <a:r>
              <a:rPr lang="en-US" sz="800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gcTid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4508" y="17848"/>
            <a:ext cx="125418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Eq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y:idx)</a:t>
            </a:r>
          </a:p>
          <a:p>
            <a:r>
              <a:rPr lang="en-US" sz="800" dirty="0"/>
              <a:t>      returns (</a:t>
            </a:r>
            <a:r>
              <a:rPr lang="en-US" sz="800" dirty="0" err="1"/>
              <a:t>eq:bool</a:t>
            </a:r>
            <a:r>
              <a:rPr lang="en-US" sz="800" dirty="0"/>
              <a:t>) {...}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3475" y="306671"/>
            <a:ext cx="1425711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...</a:t>
            </a:r>
          </a:p>
          <a:p>
            <a:r>
              <a:rPr lang="en-US" sz="800" dirty="0" err="1"/>
              <a:t>eq</a:t>
            </a:r>
            <a:r>
              <a:rPr lang="en-US" sz="800" dirty="0"/>
              <a:t> := </a:t>
            </a:r>
            <a:r>
              <a:rPr lang="en-US" sz="800" dirty="0" err="1"/>
              <a:t>rootAbs</a:t>
            </a:r>
            <a:r>
              <a:rPr lang="en-US" sz="800" dirty="0"/>
              <a:t>[x] ==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2200656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73984" y="1750174"/>
            <a:ext cx="759542" cy="38576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</a:t>
            </a:r>
            <a:r>
              <a:rPr lang="en-US" b="1" dirty="0" smtClean="0">
                <a:solidFill>
                  <a:schemeClr val="accent1"/>
                </a:solidFill>
              </a:rPr>
              <a:t>6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79" y="2259241"/>
            <a:ext cx="2038452" cy="1446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Mark(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Sweep(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                                         Handshake(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301" y="3333414"/>
            <a:ext cx="759542" cy="38576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</a:t>
            </a:r>
            <a:r>
              <a:rPr lang="en-US" b="1" dirty="0" smtClean="0">
                <a:solidFill>
                  <a:schemeClr val="accent1"/>
                </a:solidFill>
              </a:rPr>
              <a:t>6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internals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2389" y="602627"/>
            <a:ext cx="109565" cy="170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0" y="3760467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076" y="3819677"/>
            <a:ext cx="235064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ScanRoots</a:t>
            </a:r>
            <a:r>
              <a:rPr lang="en-US" sz="800" dirty="0"/>
              <a:t>({:</a:t>
            </a:r>
            <a:r>
              <a:rPr lang="en-US" sz="800" dirty="0" err="1"/>
              <a:t>cnst</a:t>
            </a:r>
            <a:r>
              <a:rPr lang="en-US" sz="800" dirty="0"/>
              <a:t> "</a:t>
            </a:r>
            <a:r>
              <a:rPr lang="en-US" sz="800" dirty="0" err="1"/>
              <a:t>tid</a:t>
            </a:r>
            <a:r>
              <a:rPr lang="en-US" sz="800" dirty="0"/>
              <a:t>"} </a:t>
            </a:r>
            <a:r>
              <a:rPr lang="en-US" sz="800" dirty="0" err="1"/>
              <a:t>tid:Tid</a:t>
            </a:r>
            <a:r>
              <a:rPr lang="en-US" sz="800" dirty="0"/>
              <a:t>) returns (</a:t>
            </a:r>
            <a:r>
              <a:rPr lang="en-US" sz="800" dirty="0" err="1"/>
              <a:t>done:bool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CollectorRootScanBarrierStart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CollectorRootScanBarrierWait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 :=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numRoots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obj:int</a:t>
            </a:r>
            <a:r>
              <a:rPr lang="en-US" sz="800" dirty="0"/>
              <a:t> := </a:t>
            </a:r>
            <a:r>
              <a:rPr lang="en-US" sz="800" dirty="0" err="1"/>
              <a:t>ReadRootInRootScanBarrier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obj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obj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allRootsDone</a:t>
            </a:r>
            <a:r>
              <a:rPr lang="en-US" sz="800" dirty="0"/>
              <a:t> := </a:t>
            </a:r>
            <a:r>
              <a:rPr lang="en-US" sz="800" dirty="0" err="1"/>
              <a:t>NoGrayInRootScanBarrier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CollectorRootScanBarrierEnd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6432" y="4901942"/>
            <a:ext cx="20842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valx:int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valy:int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WriteFieldGeneral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valx</a:t>
            </a:r>
            <a:r>
              <a:rPr lang="en-US" sz="800" dirty="0"/>
              <a:t>, f, </a:t>
            </a:r>
            <a:r>
              <a:rPr lang="en-US" sz="800" dirty="0" err="1"/>
              <a:t>valy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385" y="5159073"/>
            <a:ext cx="1739900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tid</a:t>
            </a:r>
            <a:r>
              <a:rPr lang="en-US" sz="800" dirty="0"/>
              <a:t> == </a:t>
            </a:r>
            <a:r>
              <a:rPr lang="en-US" sz="800" dirty="0" err="1"/>
              <a:t>GcTid</a:t>
            </a:r>
            <a:r>
              <a:rPr lang="en-US" sz="800" dirty="0"/>
              <a:t>;</a:t>
            </a:r>
          </a:p>
          <a:p>
            <a:r>
              <a:rPr lang="en-US" sz="800" dirty="0"/>
              <a:t>Color := ...;</a:t>
            </a:r>
          </a:p>
          <a:p>
            <a:r>
              <a:rPr lang="en-US" sz="800" dirty="0"/>
              <a:t>done := (</a:t>
            </a:r>
            <a:r>
              <a:rPr lang="en-US" sz="800" dirty="0" err="1"/>
              <a:t>forall</a:t>
            </a:r>
            <a:r>
              <a:rPr lang="en-US" sz="800" dirty="0"/>
              <a:t> v:int :: </a:t>
            </a:r>
            <a:r>
              <a:rPr lang="en-US" sz="800" dirty="0" err="1"/>
              <a:t>memAddr</a:t>
            </a:r>
            <a:r>
              <a:rPr lang="en-US" sz="800" dirty="0"/>
              <a:t>(v) ==&gt;</a:t>
            </a:r>
          </a:p>
          <a:p>
            <a:r>
              <a:rPr lang="en-US" sz="800" dirty="0"/>
              <a:t>                                        !Gray(Color[v]));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664" y="4834521"/>
            <a:ext cx="1723870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</a:t>
            </a:r>
            <a:r>
              <a:rPr lang="en-US" sz="800" dirty="0" smtClean="0"/>
              <a:t>  </a:t>
            </a:r>
            <a:r>
              <a:rPr lang="en-US" sz="800" dirty="0"/>
              <a:t>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&amp;&amp; </a:t>
            </a:r>
            <a:r>
              <a:rPr lang="en-US" sz="800" dirty="0" err="1"/>
              <a:t>memAddr</a:t>
            </a:r>
            <a:r>
              <a:rPr lang="en-US" sz="800" dirty="0"/>
              <a:t>(root[x])</a:t>
            </a:r>
          </a:p>
          <a:p>
            <a:r>
              <a:rPr lang="en-US" sz="800" dirty="0" smtClean="0"/>
              <a:t>     </a:t>
            </a:r>
            <a:r>
              <a:rPr lang="en-US" sz="800" dirty="0"/>
              <a:t>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 </a:t>
            </a:r>
          </a:p>
          <a:p>
            <a:r>
              <a:rPr lang="en-US" sz="800" dirty="0"/>
              <a:t>mem[root[x]][f] := root[y];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85449" y="2863672"/>
            <a:ext cx="80112" cy="10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5427" y="3804299"/>
            <a:ext cx="1796004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</a:t>
            </a:r>
            <a:r>
              <a:rPr lang="en-US" sz="800" dirty="0" smtClean="0"/>
              <a:t>   </a:t>
            </a:r>
            <a:r>
              <a:rPr lang="en-US" sz="800" dirty="0"/>
              <a:t>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if </a:t>
            </a:r>
            <a:r>
              <a:rPr lang="en-US" sz="800"/>
              <a:t>(   </a:t>
            </a:r>
            <a:r>
              <a:rPr lang="en-US" sz="800" smtClean="0"/>
              <a:t>     </a:t>
            </a:r>
            <a:r>
              <a:rPr lang="en-US" sz="800" dirty="0" err="1" smtClean="0"/>
              <a:t>memAddr</a:t>
            </a:r>
            <a:r>
              <a:rPr lang="en-US" sz="800" dirty="0" smtClean="0"/>
              <a:t>(root[y</a:t>
            </a:r>
            <a:r>
              <a:rPr lang="en-US" sz="800" dirty="0"/>
              <a:t>])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</a:t>
            </a:r>
            <a:r>
              <a:rPr lang="en-US" sz="800" dirty="0"/>
              <a:t>&amp;&amp; White(Color[root[y]])</a:t>
            </a:r>
          </a:p>
          <a:p>
            <a:r>
              <a:rPr lang="en-US" sz="800" dirty="0"/>
              <a:t>   </a:t>
            </a:r>
            <a:r>
              <a:rPr lang="en-US" sz="800" dirty="0" smtClean="0"/>
              <a:t>  </a:t>
            </a:r>
            <a:r>
              <a:rPr lang="en-US" sz="800" dirty="0"/>
              <a:t>&amp;&amp; 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mutatorPhase</a:t>
            </a:r>
            <a:r>
              <a:rPr lang="en-US" sz="800" dirty="0"/>
              <a:t>[</a:t>
            </a:r>
            <a:r>
              <a:rPr lang="en-US" sz="800" dirty="0" err="1"/>
              <a:t>tid</a:t>
            </a:r>
            <a:r>
              <a:rPr lang="en-US" sz="800" dirty="0"/>
              <a:t>])) {</a:t>
            </a:r>
          </a:p>
          <a:p>
            <a:r>
              <a:rPr lang="en-US" sz="800" dirty="0"/>
              <a:t>    Color[</a:t>
            </a:r>
            <a:r>
              <a:rPr lang="en-US" sz="800" dirty="0" err="1"/>
              <a:t>val</a:t>
            </a:r>
            <a:r>
              <a:rPr lang="en-US" sz="800" dirty="0"/>
              <a:t>] := GRAY();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784" y="5672252"/>
            <a:ext cx="759542" cy="23948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</a:t>
            </a:r>
            <a:r>
              <a:rPr lang="en-US" b="1" dirty="0" smtClean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4245" y="2092657"/>
            <a:ext cx="20329" cy="18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5561" y="3118274"/>
            <a:ext cx="1768983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Sweep</a:t>
            </a:r>
            <a:r>
              <a:rPr lang="en-US" sz="800" dirty="0" smtClean="0"/>
              <a:t>(</a:t>
            </a:r>
            <a:r>
              <a:rPr lang="en-US" sz="800" dirty="0" err="1" smtClean="0"/>
              <a:t>cnst</a:t>
            </a:r>
            <a:r>
              <a:rPr lang="en-US" sz="800" dirty="0" smtClean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   ...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i:int:= </a:t>
            </a:r>
            <a:r>
              <a:rPr lang="en-US" sz="800" dirty="0" err="1"/>
              <a:t>memLo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memHi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SweepOneObject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40972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665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Hawblitzel</dc:creator>
  <cp:lastModifiedBy>Chris Hawblitzel</cp:lastModifiedBy>
  <cp:revision>69</cp:revision>
  <dcterms:created xsi:type="dcterms:W3CDTF">2014-07-06T04:54:26Z</dcterms:created>
  <dcterms:modified xsi:type="dcterms:W3CDTF">2014-07-06T14:59:26Z</dcterms:modified>
</cp:coreProperties>
</file>