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8229600" cy="2468563"/>
  <p:notesSz cx="6858000" cy="9144000"/>
  <p:defaultTextStyle>
    <a:defPPr>
      <a:defRPr lang="en-US"/>
    </a:defPPr>
    <a:lvl1pPr marL="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198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397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5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7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59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1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39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589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5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03999"/>
            <a:ext cx="61722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296567"/>
            <a:ext cx="61722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4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31428"/>
            <a:ext cx="1774508" cy="20919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31428"/>
            <a:ext cx="5220653" cy="2091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615427"/>
            <a:ext cx="7098030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651995"/>
            <a:ext cx="7098030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657140"/>
            <a:ext cx="3497580" cy="156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657140"/>
            <a:ext cx="3497580" cy="156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31429"/>
            <a:ext cx="7098030" cy="4771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605141"/>
            <a:ext cx="3481506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901711"/>
            <a:ext cx="3481506" cy="132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605141"/>
            <a:ext cx="3498652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901711"/>
            <a:ext cx="3498652" cy="132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64571"/>
            <a:ext cx="2654260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355427"/>
            <a:ext cx="4166235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740569"/>
            <a:ext cx="2654260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64571"/>
            <a:ext cx="2654260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355427"/>
            <a:ext cx="4166235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740569"/>
            <a:ext cx="2654260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31429"/>
            <a:ext cx="7098030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657140"/>
            <a:ext cx="7098030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287992"/>
            <a:ext cx="185166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113-B247-41BD-913F-6A6C47F4428D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287992"/>
            <a:ext cx="277749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287992"/>
            <a:ext cx="185166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03900" y="1078026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/>
          <p:cNvSpPr/>
          <p:nvPr/>
        </p:nvSpPr>
        <p:spPr>
          <a:xfrm>
            <a:off x="6122610" y="1078026"/>
            <a:ext cx="976746" cy="9767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TextBox 29"/>
          <p:cNvSpPr txBox="1"/>
          <p:nvPr/>
        </p:nvSpPr>
        <p:spPr>
          <a:xfrm>
            <a:off x="1363478" y="1290939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2840" y="129093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76" y="1343382"/>
            <a:ext cx="66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B,R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95568" y="790290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smtClean="0"/>
              <a:t>, 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01551" y="146961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45712" y="1343382"/>
            <a:ext cx="61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B,L</a:t>
            </a:r>
          </a:p>
        </p:txBody>
      </p:sp>
      <p:sp>
        <p:nvSpPr>
          <p:cNvPr id="39" name="Freeform 38"/>
          <p:cNvSpPr/>
          <p:nvPr/>
        </p:nvSpPr>
        <p:spPr>
          <a:xfrm>
            <a:off x="631937" y="974245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Freeform 39"/>
          <p:cNvSpPr/>
          <p:nvPr/>
        </p:nvSpPr>
        <p:spPr>
          <a:xfrm flipH="1">
            <a:off x="6933677" y="974245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9602" y="1911731"/>
            <a:ext cx="4228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29602" y="1221067"/>
            <a:ext cx="4228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 Qadeer</dc:creator>
  <cp:lastModifiedBy>Shaz Qadeer</cp:lastModifiedBy>
  <cp:revision>25</cp:revision>
  <dcterms:created xsi:type="dcterms:W3CDTF">2014-06-22T17:02:38Z</dcterms:created>
  <dcterms:modified xsi:type="dcterms:W3CDTF">2015-01-04T17:01:43Z</dcterms:modified>
</cp:coreProperties>
</file>