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501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81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5858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022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99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514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52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476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06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747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70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91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21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00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858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SIMON SINEK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 smtClean="0"/>
              <a:t>START WITH WHY : How great leaders inspire action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49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people who succeeded with the use of ‘WHY’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Apple-</a:t>
            </a:r>
            <a:r>
              <a:rPr lang="en-US" dirty="0"/>
              <a:t>S</a:t>
            </a:r>
            <a:r>
              <a:rPr lang="en-US" dirty="0" smtClean="0"/>
              <a:t>teve jobs.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Martin Luther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Wr</a:t>
            </a:r>
            <a:r>
              <a:rPr lang="en-US" dirty="0" smtClean="0"/>
              <a:t>ight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40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divided into three,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623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Most organization think from what, how, why which is wrong.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Organizations should think from why, how and what.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02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People don’t buy what you do they buy why you do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59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is to do business with people who believe in what you believe in and not what you do.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77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Hire people who believe in what you believe in not for money because they need a job.(best example the Right Brothers were driven by belief.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50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follow organizations ,people and politicians because we want to and believe in what they do believe in not what they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6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great days in a person’s life –the day we are born and the day we discover the purpose of why.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68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177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SIMON SINEK</vt:lpstr>
      <vt:lpstr>Examples of people who succeeded with the use of ‘WHY’</vt:lpstr>
      <vt:lpstr>Golden circle</vt:lpstr>
      <vt:lpstr>PowerPoint Presentation</vt:lpstr>
      <vt:lpstr>PowerPoint Presentation</vt:lpstr>
      <vt:lpstr>   </vt:lpstr>
      <vt:lpstr>        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SINEK</dc:title>
  <dc:creator>student</dc:creator>
  <cp:lastModifiedBy>student</cp:lastModifiedBy>
  <cp:revision>17</cp:revision>
  <dcterms:created xsi:type="dcterms:W3CDTF">2019-03-14T05:02:09Z</dcterms:created>
  <dcterms:modified xsi:type="dcterms:W3CDTF">2019-03-14T13:02:17Z</dcterms:modified>
</cp:coreProperties>
</file>