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11CF1C-7FA6-4787-9435-C5FD27CED4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84749AC9-3514-41A8-BD53-7458CAB2346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 TECH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1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9.LIBYA CROWDFUNDER.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324349"/>
            <a:ext cx="8915400" cy="2359785"/>
          </a:xfrm>
        </p:spPr>
        <p:txBody>
          <a:bodyPr/>
          <a:lstStyle/>
          <a:p>
            <a:pPr lvl="4"/>
            <a:r>
              <a:rPr lang="en-US" sz="2000" dirty="0" smtClean="0"/>
              <a:t>Founded by Disrupt Africa.</a:t>
            </a:r>
          </a:p>
          <a:p>
            <a:pPr lvl="4"/>
            <a:r>
              <a:rPr lang="en-US" sz="2000" dirty="0" smtClean="0"/>
              <a:t>Has access to capital and education.</a:t>
            </a:r>
          </a:p>
          <a:p>
            <a:pPr lvl="4"/>
            <a:r>
              <a:rPr lang="en-US" sz="2000" dirty="0" smtClean="0"/>
              <a:t>Helps startups raise funds to support their ventures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481070"/>
            <a:ext cx="3425780" cy="2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10.GAMERS UNITE.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250028"/>
            <a:ext cx="8915400" cy="2607972"/>
          </a:xfrm>
        </p:spPr>
        <p:txBody>
          <a:bodyPr>
            <a:normAutofit/>
          </a:bodyPr>
          <a:lstStyle/>
          <a:p>
            <a:pPr lvl="4"/>
            <a:r>
              <a:rPr lang="en-US" sz="2000" dirty="0" smtClean="0"/>
              <a:t>Founders are Salem Ali Elsaih.</a:t>
            </a:r>
          </a:p>
          <a:p>
            <a:pPr lvl="4"/>
            <a:r>
              <a:rPr lang="en-US" sz="2000" dirty="0" smtClean="0"/>
              <a:t>Gamer-one who plays</a:t>
            </a:r>
            <a:r>
              <a:rPr lang="en-US" sz="2000" dirty="0"/>
              <a:t> </a:t>
            </a:r>
            <a:r>
              <a:rPr lang="en-US" sz="2000" dirty="0" smtClean="0"/>
              <a:t>and devises video games.</a:t>
            </a:r>
          </a:p>
          <a:p>
            <a:pPr lvl="4"/>
            <a:r>
              <a:rPr lang="en-US" sz="2000" dirty="0" smtClean="0"/>
              <a:t>Is a game development hackathon.</a:t>
            </a:r>
          </a:p>
          <a:p>
            <a:pPr lvl="4"/>
            <a:r>
              <a:rPr lang="en-US" sz="2000" dirty="0" smtClean="0"/>
              <a:t>Enables people to create their own games.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19708"/>
            <a:ext cx="3709115" cy="27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8"/>
            <a:r>
              <a:rPr lang="en-US" sz="3200" dirty="0" smtClean="0"/>
              <a:t>Energy and persistence conquer everything</a:t>
            </a:r>
            <a:r>
              <a:rPr lang="en-US" dirty="0" smtClean="0"/>
              <a:t>.</a:t>
            </a:r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r>
              <a:rPr lang="en-US" sz="2400" dirty="0" smtClean="0"/>
              <a:t>Written by:</a:t>
            </a:r>
          </a:p>
          <a:p>
            <a:pPr lvl="8"/>
            <a:r>
              <a:rPr lang="en-US" sz="2400" dirty="0" err="1" smtClean="0"/>
              <a:t>Akoth</a:t>
            </a:r>
            <a:r>
              <a:rPr lang="en-US" sz="2400" dirty="0" smtClean="0"/>
              <a:t> Sharon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1571223"/>
            <a:ext cx="4378816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9882" y="3554568"/>
            <a:ext cx="6494730" cy="235665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Founder-Hala Haitham.</a:t>
            </a:r>
          </a:p>
          <a:p>
            <a:r>
              <a:rPr lang="en-US" sz="2600" dirty="0" smtClean="0"/>
              <a:t>A medical app.</a:t>
            </a:r>
          </a:p>
          <a:p>
            <a:r>
              <a:rPr lang="en-US" sz="2600" dirty="0" smtClean="0"/>
              <a:t>Helps patients diagnose symptom of disease.</a:t>
            </a:r>
          </a:p>
          <a:p>
            <a:r>
              <a:rPr lang="en-US" sz="2600" dirty="0" smtClean="0"/>
              <a:t>Reminds users of medications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519706"/>
            <a:ext cx="4468969" cy="28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2.ARTOPIA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87" y="3601329"/>
            <a:ext cx="5795493" cy="2612726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en-US" dirty="0"/>
          </a:p>
          <a:p>
            <a:r>
              <a:rPr lang="en-US" sz="2000" dirty="0" smtClean="0"/>
              <a:t>Co founder Laila Adam.</a:t>
            </a:r>
          </a:p>
          <a:p>
            <a:r>
              <a:rPr lang="en-US" sz="2000" dirty="0" smtClean="0"/>
              <a:t>Combination of AR painting and real world discovery.</a:t>
            </a:r>
          </a:p>
          <a:p>
            <a:r>
              <a:rPr lang="en-US" sz="2000" dirty="0" smtClean="0"/>
              <a:t>Created to improve the density of art on the internet. </a:t>
            </a:r>
          </a:p>
          <a:p>
            <a:pPr lvl="6"/>
            <a:endParaRPr lang="en-US" sz="2000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1184856"/>
            <a:ext cx="3876540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3.SCHOOL CONNECT.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23028"/>
            <a:ext cx="8915400" cy="3460652"/>
          </a:xfrm>
        </p:spPr>
        <p:txBody>
          <a:bodyPr>
            <a:normAutofit lnSpcReduction="10000"/>
          </a:bodyPr>
          <a:lstStyle/>
          <a:p>
            <a:pPr marL="2286000" lvl="5" indent="0">
              <a:buNone/>
            </a:pPr>
            <a:r>
              <a:rPr lang="en-US" dirty="0" smtClean="0"/>
              <a:t>F		</a:t>
            </a:r>
          </a:p>
          <a:p>
            <a:pPr lvl="6"/>
            <a:r>
              <a:rPr lang="en-US" sz="2000" dirty="0" smtClean="0"/>
              <a:t>Is an app that allows parents ; track , monitor and follow up children’s progress.</a:t>
            </a:r>
          </a:p>
          <a:p>
            <a:pPr lvl="6"/>
            <a:r>
              <a:rPr lang="en-US" sz="2000" dirty="0" smtClean="0"/>
              <a:t>Founders Hala Haitham and Tafaha Asheed.</a:t>
            </a:r>
          </a:p>
          <a:p>
            <a:pPr lvl="6"/>
            <a:r>
              <a:rPr lang="en-US" sz="2000" dirty="0" smtClean="0"/>
              <a:t>Advantages</a:t>
            </a:r>
          </a:p>
          <a:p>
            <a:pPr lvl="7"/>
            <a:r>
              <a:rPr lang="en-US" sz="2000" dirty="0" smtClean="0"/>
              <a:t>Messages.</a:t>
            </a:r>
          </a:p>
          <a:p>
            <a:pPr lvl="7"/>
            <a:r>
              <a:rPr lang="en-US" sz="2000" dirty="0" smtClean="0"/>
              <a:t>Reports.</a:t>
            </a:r>
          </a:p>
          <a:p>
            <a:pPr lvl="7"/>
            <a:r>
              <a:rPr lang="en-US" sz="2000" dirty="0" smtClean="0"/>
              <a:t>Sons.</a:t>
            </a:r>
          </a:p>
          <a:p>
            <a:pPr lvl="7"/>
            <a:r>
              <a:rPr lang="en-US" sz="2000" dirty="0" smtClean="0"/>
              <a:t>Advertising.</a:t>
            </a:r>
          </a:p>
          <a:p>
            <a:pPr lvl="8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1" y="1493949"/>
            <a:ext cx="3580327" cy="25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.WAJABAT ONLINE.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051494"/>
            <a:ext cx="8915400" cy="2349305"/>
          </a:xfrm>
        </p:spPr>
        <p:txBody>
          <a:bodyPr>
            <a:normAutofit/>
          </a:bodyPr>
          <a:lstStyle/>
          <a:p>
            <a:pPr lvl="8"/>
            <a:r>
              <a:rPr lang="en-US" sz="2000" dirty="0" smtClean="0"/>
              <a:t>Is a food delivery startup.</a:t>
            </a:r>
          </a:p>
          <a:p>
            <a:pPr lvl="8"/>
            <a:r>
              <a:rPr lang="en-US" sz="2000" dirty="0" smtClean="0"/>
              <a:t>Serves both restaurants and merchants deliver food  to customers.</a:t>
            </a:r>
          </a:p>
          <a:p>
            <a:pPr lvl="8"/>
            <a:r>
              <a:rPr lang="en-US" sz="2000" dirty="0" smtClean="0"/>
              <a:t>Deals with take away foods from local restaurants.</a:t>
            </a:r>
          </a:p>
          <a:p>
            <a:pPr lvl="8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390918"/>
            <a:ext cx="5267459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.DONUT HOME.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220307"/>
            <a:ext cx="8915400" cy="1955409"/>
          </a:xfrm>
        </p:spPr>
        <p:txBody>
          <a:bodyPr/>
          <a:lstStyle/>
          <a:p>
            <a:pPr lvl="7"/>
            <a:r>
              <a:rPr lang="en-US" sz="2000" dirty="0" smtClean="0"/>
              <a:t>Is a food and beverage company.</a:t>
            </a:r>
          </a:p>
          <a:p>
            <a:pPr lvl="7"/>
            <a:r>
              <a:rPr lang="en-US" sz="2000" dirty="0" smtClean="0"/>
              <a:t>Founded by members of Tatweer research group.</a:t>
            </a:r>
          </a:p>
          <a:p>
            <a:pPr lvl="7"/>
            <a:r>
              <a:rPr lang="en-US" sz="2000" dirty="0" smtClean="0"/>
              <a:t>Was the first donut home in Libya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1506829"/>
            <a:ext cx="4185635" cy="29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.U THINK U MOVE.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037428"/>
            <a:ext cx="8915400" cy="2560320"/>
          </a:xfrm>
        </p:spPr>
        <p:txBody>
          <a:bodyPr/>
          <a:lstStyle/>
          <a:p>
            <a:pPr lvl="8"/>
            <a:r>
              <a:rPr lang="en-US" sz="2000" dirty="0" smtClean="0"/>
              <a:t>Focuses on those with disabilities.</a:t>
            </a:r>
          </a:p>
          <a:p>
            <a:pPr lvl="8"/>
            <a:r>
              <a:rPr lang="en-US" sz="2000" dirty="0" smtClean="0"/>
              <a:t>Came up with a special helmet.</a:t>
            </a:r>
          </a:p>
          <a:p>
            <a:pPr lvl="8"/>
            <a:r>
              <a:rPr lang="en-US" sz="2000" dirty="0" smtClean="0"/>
              <a:t>Transmits signals from one’s brains to a high tech wheelchair.</a:t>
            </a:r>
          </a:p>
          <a:p>
            <a:pPr lvl="8"/>
            <a:r>
              <a:rPr lang="en-US" sz="2000" dirty="0" smtClean="0"/>
              <a:t>Signals are translated to direct movement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0" y="1648496"/>
            <a:ext cx="4533365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6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.ELHAM INSPIRE.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07433"/>
            <a:ext cx="8915400" cy="3319975"/>
          </a:xfrm>
        </p:spPr>
        <p:txBody>
          <a:bodyPr anchor="b">
            <a:normAutofit/>
          </a:bodyPr>
          <a:lstStyle/>
          <a:p>
            <a:pPr lvl="8"/>
            <a:r>
              <a:rPr lang="en-US" sz="2000" dirty="0" smtClean="0"/>
              <a:t>Best startup in Libya.</a:t>
            </a:r>
          </a:p>
          <a:p>
            <a:pPr lvl="8"/>
            <a:r>
              <a:rPr lang="en-US" sz="2000" dirty="0" smtClean="0"/>
              <a:t>Founder and CEO is Mallek Ajaj.</a:t>
            </a:r>
          </a:p>
          <a:p>
            <a:pPr lvl="8"/>
            <a:r>
              <a:rPr lang="en-US" sz="2000" dirty="0" smtClean="0"/>
              <a:t>Offers training in web development ,game development etc.</a:t>
            </a:r>
          </a:p>
          <a:p>
            <a:pPr lvl="8"/>
            <a:r>
              <a:rPr lang="en-US" sz="2000" dirty="0" smtClean="0"/>
              <a:t>Furnishes teenagers with soft skills training.</a:t>
            </a:r>
          </a:p>
          <a:p>
            <a:pPr lvl="8"/>
            <a:r>
              <a:rPr lang="en-US" sz="2000" dirty="0" smtClean="0"/>
              <a:t>Used in schools.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90918"/>
            <a:ext cx="4018209" cy="29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8.ENJAZI COMPETITION.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lvl="8"/>
            <a:r>
              <a:rPr lang="en-US" sz="2000" dirty="0" smtClean="0"/>
              <a:t>Partners with Taweer research and enterprise forum Pan Arab Region.</a:t>
            </a:r>
          </a:p>
          <a:p>
            <a:pPr lvl="8"/>
            <a:r>
              <a:rPr lang="en-US" sz="2000" dirty="0" smtClean="0"/>
              <a:t>Is a startup.</a:t>
            </a:r>
          </a:p>
          <a:p>
            <a:pPr lvl="8"/>
            <a:r>
              <a:rPr lang="en-US" sz="2000" dirty="0" smtClean="0"/>
              <a:t>Offers entrepreneurship competition.</a:t>
            </a:r>
          </a:p>
          <a:p>
            <a:pPr lvl="8"/>
            <a:r>
              <a:rPr lang="en-US" sz="2000" dirty="0" smtClean="0"/>
              <a:t>Aims to empower entrepreneurs with ideas and startups.</a:t>
            </a:r>
          </a:p>
          <a:p>
            <a:pPr lvl="8"/>
            <a:r>
              <a:rPr lang="en-US" sz="2000" dirty="0" smtClean="0"/>
              <a:t>Offers value adding employment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416675"/>
            <a:ext cx="4301544" cy="30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530</TotalTime>
  <Words>283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10 TECH COMPANIES</vt:lpstr>
      <vt:lpstr>1.PLUS</vt:lpstr>
      <vt:lpstr>2.ARTOPIA</vt:lpstr>
      <vt:lpstr>3.SCHOOL CONNECT.</vt:lpstr>
      <vt:lpstr>4.WAJABAT ONLINE.</vt:lpstr>
      <vt:lpstr>5.DONUT HOME.</vt:lpstr>
      <vt:lpstr>6.U THINK U MOVE.</vt:lpstr>
      <vt:lpstr>7.ELHAM INSPIRE.</vt:lpstr>
      <vt:lpstr>8.ENJAZI COMPETITION.</vt:lpstr>
      <vt:lpstr>9.LIBYA CROWDFUNDER.</vt:lpstr>
      <vt:lpstr>10.GAMERS UNITE.</vt:lpstr>
      <vt:lpstr>11.CONCLUSION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TECH COMPANIES</dc:title>
  <dc:creator>student</dc:creator>
  <cp:lastModifiedBy>student</cp:lastModifiedBy>
  <cp:revision>26</cp:revision>
  <dcterms:created xsi:type="dcterms:W3CDTF">2019-02-20T14:10:47Z</dcterms:created>
  <dcterms:modified xsi:type="dcterms:W3CDTF">2019-02-21T13:42:57Z</dcterms:modified>
</cp:coreProperties>
</file>