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[$$-409]#,##0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-506447040"/>
        <c:axId val="-506445952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[$$-409]#,##0">
                  <c:v>10000</c:v>
                </c:pt>
                <c:pt idx="2" formatCode="[$$-409]#,##0">
                  <c:v>30000</c:v>
                </c:pt>
                <c:pt idx="4" formatCode="[$$-409]#,##0">
                  <c:v>50000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-506453024"/>
        <c:axId val="-506445408"/>
      </c:barChart>
      <c:catAx>
        <c:axId val="-50644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6445952"/>
        <c:crosses val="autoZero"/>
        <c:auto val="1"/>
        <c:lblAlgn val="ctr"/>
        <c:lblOffset val="100"/>
        <c:noMultiLvlLbl val="0"/>
      </c:catAx>
      <c:valAx>
        <c:axId val="-506445952"/>
        <c:scaling>
          <c:orientation val="minMax"/>
          <c:max val="50000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06447040"/>
        <c:crosses val="autoZero"/>
        <c:crossBetween val="between"/>
        <c:majorUnit val="10000"/>
      </c:valAx>
      <c:valAx>
        <c:axId val="-506445408"/>
        <c:scaling>
          <c:orientation val="minMax"/>
        </c:scaling>
        <c:delete val="1"/>
        <c:axPos val="r"/>
        <c:numFmt formatCode="[$$-409]#,##0" sourceLinked="1"/>
        <c:majorTickMark val="out"/>
        <c:minorTickMark val="none"/>
        <c:tickLblPos val="nextTo"/>
        <c:crossAx val="-506453024"/>
        <c:crosses val="max"/>
        <c:crossBetween val="between"/>
      </c:valAx>
      <c:catAx>
        <c:axId val="-506453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506445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17.09.2019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17.09.2019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xmlns="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xmlns="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xmlns="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xmlns="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xmlns="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xmlns="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xmlns="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xmlns="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xmlns="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xmlns="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Month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xmlns="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Alexander</a:t>
            </a:r>
            <a:br>
              <a:rPr lang="en-US" dirty="0"/>
            </a:br>
            <a:r>
              <a:rPr lang="en-US" dirty="0"/>
              <a:t>Martensson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678-555-0128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martensson@example.com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xmlns="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/>
          <a:lstStyle/>
          <a:p>
            <a:r>
              <a:rPr lang="en-US" dirty="0"/>
              <a:t>Section 1 Title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Lorem ipsum dolor sit amet, consectetuer adipiscing elit. Maecenas porttitor congue massa. Fusce posuere, magna sed pulvinar ultricies, purus lectus malesuada libero.</a:t>
            </a:r>
          </a:p>
          <a:p>
            <a:pPr>
              <a:lnSpc>
                <a:spcPct val="110000"/>
              </a:lnSpc>
            </a:pPr>
            <a:r>
              <a:rPr lang="en-US" dirty="0"/>
              <a:t>Nunc viverra imperdiet enim. Fusce est. Vivamus a tellus.</a:t>
            </a:r>
          </a:p>
          <a:p>
            <a:pPr>
              <a:lnSpc>
                <a:spcPct val="110000"/>
              </a:lnSpc>
            </a:pPr>
            <a:r>
              <a:rPr lang="en-US" dirty="0"/>
              <a:t>Pellentesque habitant morbi tristique senectus et netus et malesuada fames ac turpis egestas.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r>
              <a:rPr lang="en-US" dirty="0"/>
              <a:t>Section 2 Title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Lorem ipsum dolor sit amet, consectetuer adipiscing elit. Maecenas porttitor congue massa. Fusce posuere, magna sed pulvinar ultricies, purus lectus malesuada libero.</a:t>
            </a:r>
          </a:p>
          <a:p>
            <a:pPr>
              <a:lnSpc>
                <a:spcPct val="100000"/>
              </a:lnSpc>
            </a:pPr>
            <a:r>
              <a:rPr lang="en-US" dirty="0"/>
              <a:t>Nunc viverra imperdiet enim. Fusce est. Vivamus a tellus.</a:t>
            </a:r>
          </a:p>
          <a:p>
            <a:pPr>
              <a:lnSpc>
                <a:spcPct val="100000"/>
              </a:lnSpc>
            </a:pPr>
            <a:r>
              <a:rPr lang="en-US" dirty="0"/>
              <a:t>Pellentesque habitant morbi tristique senectus et netus et malesuada fames ac turpis egestas.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 sit amet, consectetuer adipiscing elit, sed</a:t>
            </a:r>
            <a:br>
              <a:rPr lang="en-US" dirty="0"/>
            </a:br>
            <a:r>
              <a:rPr lang="en-US" dirty="0"/>
              <a:t>do eiusmod tempor incididunt ut labore.</a:t>
            </a:r>
          </a:p>
        </p:txBody>
      </p:sp>
      <p:graphicFrame>
        <p:nvGraphicFramePr>
          <p:cNvPr id="9" name="Chart Placeholder 8" descr="Chart">
            <a:extLst>
              <a:ext uri="{FF2B5EF4-FFF2-40B4-BE49-F238E27FC236}">
                <a16:creationId xmlns:a16="http://schemas.microsoft.com/office/drawing/2014/main" xmlns="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657818228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 sit amet, consectetuer adipiscing elit, sed</a:t>
            </a:r>
            <a:br>
              <a:rPr lang="en-US" dirty="0"/>
            </a:br>
            <a:r>
              <a:rPr lang="en-US" dirty="0"/>
              <a:t>do eiusmod tempor incididunt ut labore.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xmlns="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242332756"/>
              </p:ext>
            </p:extLst>
          </p:nvPr>
        </p:nvGraphicFramePr>
        <p:xfrm>
          <a:off x="4716463" y="1592263"/>
          <a:ext cx="6588000" cy="4079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xmlns="" val="338080530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5235199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36025769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1,687,500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9,600,000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21,600,000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562,500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10,800,000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281,250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4,320,000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7,593,750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52,800,000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187,920,000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90314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xmlns="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5" name="Media Placeholder 4" descr="Media">
            <a:extLst>
              <a:ext uri="{FF2B5EF4-FFF2-40B4-BE49-F238E27FC236}">
                <a16:creationId xmlns:a16="http://schemas.microsoft.com/office/drawing/2014/main" xmlns="" id="{E583FAB2-D6F1-45A5-84C9-0E809CA88C2F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393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Grande</vt:lpstr>
      <vt:lpstr>Verdana</vt:lpstr>
      <vt:lpstr>Wingdings</vt:lpstr>
      <vt:lpstr>Office Theme</vt:lpstr>
      <vt:lpstr>PRESENTATION TITLE</vt:lpstr>
      <vt:lpstr>DIVIDER SLIDE</vt:lpstr>
      <vt:lpstr>TEXT LAYOUT 1</vt:lpstr>
      <vt:lpstr>TEXT LAYOUT 2</vt:lpstr>
      <vt:lpstr>COMPARISON</vt:lpstr>
      <vt:lpstr>CHART SLIDE</vt:lpstr>
      <vt:lpstr>TABLE SLIDE</vt:lpstr>
      <vt:lpstr>BIG IMAGE SLIDE</vt:lpstr>
      <vt:lpstr>VIDEO SLIDE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2019-09-17T18:44:06Z</dcterms:created>
  <dcterms:modified xsi:type="dcterms:W3CDTF">2019-09-17T18:45:49Z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