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0" r:id="rId4"/>
    <p:sldId id="262" r:id="rId5"/>
    <p:sldId id="263" r:id="rId6"/>
    <p:sldId id="265" r:id="rId7"/>
    <p:sldId id="267" r:id="rId8"/>
    <p:sldId id="269" r:id="rId9"/>
    <p:sldId id="272" r:id="rId10"/>
    <p:sldId id="276" r:id="rId11"/>
    <p:sldId id="277" r:id="rId12"/>
    <p:sldId id="278" r:id="rId13"/>
    <p:sldId id="279" r:id="rId14"/>
    <p:sldId id="280" r:id="rId15"/>
    <p:sldId id="281" r:id="rId16"/>
    <p:sldId id="264" r:id="rId17"/>
    <p:sldId id="266" r:id="rId18"/>
    <p:sldId id="268" r:id="rId19"/>
    <p:sldId id="282" r:id="rId20"/>
    <p:sldId id="283" r:id="rId21"/>
    <p:sldId id="28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6C8B9B-2212-4E11-AA24-6F01A9D96FE5}">
  <a:tblStyle styleId="{326C8B9B-2212-4E11-AA24-6F01A9D96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8B9BE8-A7CB-4344-B208-E716505269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8AE2E1-9AE6-42A3-954C-8F42D93F106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95623-C04D-4C3D-8FD9-865669B856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E4AB31-243B-4EDB-BBE4-E70F7735BD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What is the Problem?</a:t>
          </a:r>
          <a:endParaRPr lang="en-US"/>
        </a:p>
      </dgm:t>
    </dgm:pt>
    <dgm:pt modelId="{DD8FA630-BEDB-46D2-8967-DBAE7B387004}" type="parTrans" cxnId="{670762C1-AB8E-4EEF-93B5-78B6E277439D}">
      <dgm:prSet/>
      <dgm:spPr/>
      <dgm:t>
        <a:bodyPr/>
        <a:lstStyle/>
        <a:p>
          <a:endParaRPr lang="en-US"/>
        </a:p>
      </dgm:t>
    </dgm:pt>
    <dgm:pt modelId="{E1738310-D9D7-411C-B5F4-98525D27F26D}" type="sibTrans" cxnId="{670762C1-AB8E-4EEF-93B5-78B6E277439D}">
      <dgm:prSet/>
      <dgm:spPr/>
      <dgm:t>
        <a:bodyPr/>
        <a:lstStyle/>
        <a:p>
          <a:endParaRPr lang="en-US"/>
        </a:p>
      </dgm:t>
    </dgm:pt>
    <dgm:pt modelId="{D6FDA83E-7C2E-4E9E-9AD3-D508F3D88E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Online shoppers struggle with fluctuating prices, missing deals, and lack of historical insights.</a:t>
          </a:r>
          <a:endParaRPr lang="en-US"/>
        </a:p>
      </dgm:t>
    </dgm:pt>
    <dgm:pt modelId="{6B6F1DF6-0CB1-46DA-B021-69AA83360D78}" type="parTrans" cxnId="{8FDE228A-698C-4074-8685-49E2DBD6A308}">
      <dgm:prSet/>
      <dgm:spPr/>
      <dgm:t>
        <a:bodyPr/>
        <a:lstStyle/>
        <a:p>
          <a:endParaRPr lang="en-US"/>
        </a:p>
      </dgm:t>
    </dgm:pt>
    <dgm:pt modelId="{CF657846-2279-4F88-969C-34236FD9711E}" type="sibTrans" cxnId="{8FDE228A-698C-4074-8685-49E2DBD6A308}">
      <dgm:prSet/>
      <dgm:spPr/>
      <dgm:t>
        <a:bodyPr/>
        <a:lstStyle/>
        <a:p>
          <a:endParaRPr lang="en-US"/>
        </a:p>
      </dgm:t>
    </dgm:pt>
    <dgm:pt modelId="{F080AC47-348C-48A1-935F-8CE50CD209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Why Does This Matter?</a:t>
          </a:r>
          <a:endParaRPr lang="en-US"/>
        </a:p>
      </dgm:t>
    </dgm:pt>
    <dgm:pt modelId="{FCA70D91-8B53-4413-A7D2-EE4A344E30D5}" type="parTrans" cxnId="{8064E7B5-9908-4B66-ADA7-E3B4C15BC093}">
      <dgm:prSet/>
      <dgm:spPr/>
      <dgm:t>
        <a:bodyPr/>
        <a:lstStyle/>
        <a:p>
          <a:endParaRPr lang="en-US"/>
        </a:p>
      </dgm:t>
    </dgm:pt>
    <dgm:pt modelId="{BA442F79-3683-489A-AC79-95EFA0DB9E7D}" type="sibTrans" cxnId="{8064E7B5-9908-4B66-ADA7-E3B4C15BC093}">
      <dgm:prSet/>
      <dgm:spPr/>
      <dgm:t>
        <a:bodyPr/>
        <a:lstStyle/>
        <a:p>
          <a:endParaRPr lang="en-US"/>
        </a:p>
      </dgm:t>
    </dgm:pt>
    <dgm:pt modelId="{BB47D511-17A3-484F-814B-5CDC2BE119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Consumers often overpay due to the lack of tools to track and compare price trends.</a:t>
          </a:r>
          <a:endParaRPr lang="en-US"/>
        </a:p>
      </dgm:t>
    </dgm:pt>
    <dgm:pt modelId="{ED4FDD04-6CA5-4612-8A95-2EEB0C129B00}" type="parTrans" cxnId="{4D717874-B0BE-402B-AEE0-B39512DF7F72}">
      <dgm:prSet/>
      <dgm:spPr/>
      <dgm:t>
        <a:bodyPr/>
        <a:lstStyle/>
        <a:p>
          <a:endParaRPr lang="en-US"/>
        </a:p>
      </dgm:t>
    </dgm:pt>
    <dgm:pt modelId="{C971968E-1708-4834-A628-CB4640E61FF2}" type="sibTrans" cxnId="{4D717874-B0BE-402B-AEE0-B39512DF7F72}">
      <dgm:prSet/>
      <dgm:spPr/>
      <dgm:t>
        <a:bodyPr/>
        <a:lstStyle/>
        <a:p>
          <a:endParaRPr lang="en-US"/>
        </a:p>
      </dgm:t>
    </dgm:pt>
    <dgm:pt modelId="{AA3F857B-F553-4083-ACBA-BF3FBE21BD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Our Solution: An Amazon Product Price Tracking System that monitors prices, analyzes trends, and notifies users of the best deals.</a:t>
          </a:r>
          <a:endParaRPr lang="en-US"/>
        </a:p>
      </dgm:t>
    </dgm:pt>
    <dgm:pt modelId="{4FF7A9D0-4F20-44C8-9F75-D973B2AA3B9E}" type="parTrans" cxnId="{F4F5C1AA-87DD-4E07-A94E-D0659647ACCB}">
      <dgm:prSet/>
      <dgm:spPr/>
      <dgm:t>
        <a:bodyPr/>
        <a:lstStyle/>
        <a:p>
          <a:endParaRPr lang="en-US"/>
        </a:p>
      </dgm:t>
    </dgm:pt>
    <dgm:pt modelId="{BA3BC2A5-ABCE-4D27-9FDB-C3C0C9192D82}" type="sibTrans" cxnId="{F4F5C1AA-87DD-4E07-A94E-D0659647ACCB}">
      <dgm:prSet/>
      <dgm:spPr/>
      <dgm:t>
        <a:bodyPr/>
        <a:lstStyle/>
        <a:p>
          <a:endParaRPr lang="en-US"/>
        </a:p>
      </dgm:t>
    </dgm:pt>
    <dgm:pt modelId="{DEDA90EE-6134-4A29-B5FB-202F9996B6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Visuals: Relevant images showcasing e-commerce and price tracking challenges.</a:t>
          </a:r>
          <a:endParaRPr lang="en-US"/>
        </a:p>
      </dgm:t>
    </dgm:pt>
    <dgm:pt modelId="{A5930E58-9BCF-4F39-B972-EC6D05E33069}" type="parTrans" cxnId="{CB3D0286-135B-4207-B77D-EE74C0EB3903}">
      <dgm:prSet/>
      <dgm:spPr/>
      <dgm:t>
        <a:bodyPr/>
        <a:lstStyle/>
        <a:p>
          <a:endParaRPr lang="en-US"/>
        </a:p>
      </dgm:t>
    </dgm:pt>
    <dgm:pt modelId="{8DCD48DC-CA78-4E57-B6D4-C38D8A7D0514}" type="sibTrans" cxnId="{CB3D0286-135B-4207-B77D-EE74C0EB3903}">
      <dgm:prSet/>
      <dgm:spPr/>
      <dgm:t>
        <a:bodyPr/>
        <a:lstStyle/>
        <a:p>
          <a:endParaRPr lang="en-US"/>
        </a:p>
      </dgm:t>
    </dgm:pt>
    <dgm:pt modelId="{8A76959C-3FA9-4381-B4A8-2FA2CF5596CD}" type="pres">
      <dgm:prSet presAssocID="{89395623-C04D-4C3D-8FD9-865669B85617}" presName="root" presStyleCnt="0">
        <dgm:presLayoutVars>
          <dgm:dir/>
          <dgm:resizeHandles val="exact"/>
        </dgm:presLayoutVars>
      </dgm:prSet>
      <dgm:spPr/>
    </dgm:pt>
    <dgm:pt modelId="{1422DCEC-0785-453F-A190-3D683721ADB3}" type="pres">
      <dgm:prSet presAssocID="{4FE4AB31-243B-4EDB-BBE4-E70F7735BD0E}" presName="compNode" presStyleCnt="0"/>
      <dgm:spPr/>
    </dgm:pt>
    <dgm:pt modelId="{5EC3017B-26F9-4501-BA7F-085F733BCE56}" type="pres">
      <dgm:prSet presAssocID="{4FE4AB31-243B-4EDB-BBE4-E70F7735BD0E}" presName="bgRect" presStyleLbl="bgShp" presStyleIdx="0" presStyleCnt="4"/>
      <dgm:spPr/>
    </dgm:pt>
    <dgm:pt modelId="{AD887560-2FD1-42F8-8BA7-B320BC2EBA1B}" type="pres">
      <dgm:prSet presAssocID="{4FE4AB31-243B-4EDB-BBE4-E70F7735BD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C62A17B-0D15-45AF-A370-66824B1AF655}" type="pres">
      <dgm:prSet presAssocID="{4FE4AB31-243B-4EDB-BBE4-E70F7735BD0E}" presName="spaceRect" presStyleCnt="0"/>
      <dgm:spPr/>
    </dgm:pt>
    <dgm:pt modelId="{6399F015-8E72-423B-82AE-B3027B8F8C25}" type="pres">
      <dgm:prSet presAssocID="{4FE4AB31-243B-4EDB-BBE4-E70F7735BD0E}" presName="parTx" presStyleLbl="revTx" presStyleIdx="0" presStyleCnt="6">
        <dgm:presLayoutVars>
          <dgm:chMax val="0"/>
          <dgm:chPref val="0"/>
        </dgm:presLayoutVars>
      </dgm:prSet>
      <dgm:spPr/>
    </dgm:pt>
    <dgm:pt modelId="{C8BF9D60-6BC7-4543-9092-E226D8581DA2}" type="pres">
      <dgm:prSet presAssocID="{4FE4AB31-243B-4EDB-BBE4-E70F7735BD0E}" presName="desTx" presStyleLbl="revTx" presStyleIdx="1" presStyleCnt="6">
        <dgm:presLayoutVars/>
      </dgm:prSet>
      <dgm:spPr/>
    </dgm:pt>
    <dgm:pt modelId="{ECC73A40-08C0-460E-AB7E-6AA277F01D75}" type="pres">
      <dgm:prSet presAssocID="{E1738310-D9D7-411C-B5F4-98525D27F26D}" presName="sibTrans" presStyleCnt="0"/>
      <dgm:spPr/>
    </dgm:pt>
    <dgm:pt modelId="{48DEB25B-2768-4F1F-BB4E-3680F879AEB7}" type="pres">
      <dgm:prSet presAssocID="{F080AC47-348C-48A1-935F-8CE50CD20982}" presName="compNode" presStyleCnt="0"/>
      <dgm:spPr/>
    </dgm:pt>
    <dgm:pt modelId="{5AD1B7BD-0E11-401B-B772-F7BE1065F3DF}" type="pres">
      <dgm:prSet presAssocID="{F080AC47-348C-48A1-935F-8CE50CD20982}" presName="bgRect" presStyleLbl="bgShp" presStyleIdx="1" presStyleCnt="4"/>
      <dgm:spPr/>
    </dgm:pt>
    <dgm:pt modelId="{9F367207-7EC5-49B1-82A2-39D3546E4D1E}" type="pres">
      <dgm:prSet presAssocID="{F080AC47-348C-48A1-935F-8CE50CD209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C275DC7-BC34-41FC-A2B2-1B655D417876}" type="pres">
      <dgm:prSet presAssocID="{F080AC47-348C-48A1-935F-8CE50CD20982}" presName="spaceRect" presStyleCnt="0"/>
      <dgm:spPr/>
    </dgm:pt>
    <dgm:pt modelId="{C20A9C30-A234-4074-8DC9-BFCCED96D23E}" type="pres">
      <dgm:prSet presAssocID="{F080AC47-348C-48A1-935F-8CE50CD20982}" presName="parTx" presStyleLbl="revTx" presStyleIdx="2" presStyleCnt="6">
        <dgm:presLayoutVars>
          <dgm:chMax val="0"/>
          <dgm:chPref val="0"/>
        </dgm:presLayoutVars>
      </dgm:prSet>
      <dgm:spPr/>
    </dgm:pt>
    <dgm:pt modelId="{89750CA1-177D-420F-8C27-7FCFD7A307C6}" type="pres">
      <dgm:prSet presAssocID="{F080AC47-348C-48A1-935F-8CE50CD20982}" presName="desTx" presStyleLbl="revTx" presStyleIdx="3" presStyleCnt="6">
        <dgm:presLayoutVars/>
      </dgm:prSet>
      <dgm:spPr/>
    </dgm:pt>
    <dgm:pt modelId="{72045670-AB3A-488D-8AAD-45CA67248A7B}" type="pres">
      <dgm:prSet presAssocID="{BA442F79-3683-489A-AC79-95EFA0DB9E7D}" presName="sibTrans" presStyleCnt="0"/>
      <dgm:spPr/>
    </dgm:pt>
    <dgm:pt modelId="{B42BB766-7049-4C42-9CED-F9FDF4276454}" type="pres">
      <dgm:prSet presAssocID="{AA3F857B-F553-4083-ACBA-BF3FBE21BD94}" presName="compNode" presStyleCnt="0"/>
      <dgm:spPr/>
    </dgm:pt>
    <dgm:pt modelId="{08C7C94A-A4C9-414D-B2ED-E1D85336CA33}" type="pres">
      <dgm:prSet presAssocID="{AA3F857B-F553-4083-ACBA-BF3FBE21BD94}" presName="bgRect" presStyleLbl="bgShp" presStyleIdx="2" presStyleCnt="4"/>
      <dgm:spPr/>
    </dgm:pt>
    <dgm:pt modelId="{E2DA9361-3036-4AAC-9878-F376EA530184}" type="pres">
      <dgm:prSet presAssocID="{AA3F857B-F553-4083-ACBA-BF3FBE21BD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466FAE7F-479A-4493-A218-96638AF9B456}" type="pres">
      <dgm:prSet presAssocID="{AA3F857B-F553-4083-ACBA-BF3FBE21BD94}" presName="spaceRect" presStyleCnt="0"/>
      <dgm:spPr/>
    </dgm:pt>
    <dgm:pt modelId="{B4061718-9F4C-481E-AC5E-6D5D8319B9F5}" type="pres">
      <dgm:prSet presAssocID="{AA3F857B-F553-4083-ACBA-BF3FBE21BD94}" presName="parTx" presStyleLbl="revTx" presStyleIdx="4" presStyleCnt="6">
        <dgm:presLayoutVars>
          <dgm:chMax val="0"/>
          <dgm:chPref val="0"/>
        </dgm:presLayoutVars>
      </dgm:prSet>
      <dgm:spPr/>
    </dgm:pt>
    <dgm:pt modelId="{9F57F88C-EDD8-4248-9B8B-4FAA82B1B487}" type="pres">
      <dgm:prSet presAssocID="{BA3BC2A5-ABCE-4D27-9FDB-C3C0C9192D82}" presName="sibTrans" presStyleCnt="0"/>
      <dgm:spPr/>
    </dgm:pt>
    <dgm:pt modelId="{CBAEE85A-6C0A-4292-88A0-0C98103B2606}" type="pres">
      <dgm:prSet presAssocID="{DEDA90EE-6134-4A29-B5FB-202F9996B64E}" presName="compNode" presStyleCnt="0"/>
      <dgm:spPr/>
    </dgm:pt>
    <dgm:pt modelId="{8784549D-400F-4728-94DB-1362C075D887}" type="pres">
      <dgm:prSet presAssocID="{DEDA90EE-6134-4A29-B5FB-202F9996B64E}" presName="bgRect" presStyleLbl="bgShp" presStyleIdx="3" presStyleCnt="4"/>
      <dgm:spPr/>
    </dgm:pt>
    <dgm:pt modelId="{A6058F9B-1C2F-4FD4-A815-19391DF4AEF7}" type="pres">
      <dgm:prSet presAssocID="{DEDA90EE-6134-4A29-B5FB-202F9996B6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0786DC6-86EC-4532-AC3B-94F3AC496AEC}" type="pres">
      <dgm:prSet presAssocID="{DEDA90EE-6134-4A29-B5FB-202F9996B64E}" presName="spaceRect" presStyleCnt="0"/>
      <dgm:spPr/>
    </dgm:pt>
    <dgm:pt modelId="{E315D9B4-0540-4301-888B-9314CA61FDA8}" type="pres">
      <dgm:prSet presAssocID="{DEDA90EE-6134-4A29-B5FB-202F9996B64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90BFA0B-F781-4784-B184-752792E63AC7}" type="presOf" srcId="{89395623-C04D-4C3D-8FD9-865669B85617}" destId="{8A76959C-3FA9-4381-B4A8-2FA2CF5596CD}" srcOrd="0" destOrd="0" presId="urn:microsoft.com/office/officeart/2018/2/layout/IconVerticalSolidList"/>
    <dgm:cxn modelId="{90F4035E-4479-41E9-BC17-6F16C016D4B8}" type="presOf" srcId="{4FE4AB31-243B-4EDB-BBE4-E70F7735BD0E}" destId="{6399F015-8E72-423B-82AE-B3027B8F8C25}" srcOrd="0" destOrd="0" presId="urn:microsoft.com/office/officeart/2018/2/layout/IconVerticalSolidList"/>
    <dgm:cxn modelId="{D2F91467-6C98-4015-8D6D-C1CB87DA00A3}" type="presOf" srcId="{D6FDA83E-7C2E-4E9E-9AD3-D508F3D88E37}" destId="{C8BF9D60-6BC7-4543-9092-E226D8581DA2}" srcOrd="0" destOrd="0" presId="urn:microsoft.com/office/officeart/2018/2/layout/IconVerticalSolidList"/>
    <dgm:cxn modelId="{E863CF47-01D2-4A2B-BDE7-5816C22AFFEE}" type="presOf" srcId="{BB47D511-17A3-484F-814B-5CDC2BE119EE}" destId="{89750CA1-177D-420F-8C27-7FCFD7A307C6}" srcOrd="0" destOrd="0" presId="urn:microsoft.com/office/officeart/2018/2/layout/IconVerticalSolidList"/>
    <dgm:cxn modelId="{4D717874-B0BE-402B-AEE0-B39512DF7F72}" srcId="{F080AC47-348C-48A1-935F-8CE50CD20982}" destId="{BB47D511-17A3-484F-814B-5CDC2BE119EE}" srcOrd="0" destOrd="0" parTransId="{ED4FDD04-6CA5-4612-8A95-2EEB0C129B00}" sibTransId="{C971968E-1708-4834-A628-CB4640E61FF2}"/>
    <dgm:cxn modelId="{655D8085-FA94-4419-9A3A-A87F2B01FD1F}" type="presOf" srcId="{DEDA90EE-6134-4A29-B5FB-202F9996B64E}" destId="{E315D9B4-0540-4301-888B-9314CA61FDA8}" srcOrd="0" destOrd="0" presId="urn:microsoft.com/office/officeart/2018/2/layout/IconVerticalSolidList"/>
    <dgm:cxn modelId="{CB3D0286-135B-4207-B77D-EE74C0EB3903}" srcId="{89395623-C04D-4C3D-8FD9-865669B85617}" destId="{DEDA90EE-6134-4A29-B5FB-202F9996B64E}" srcOrd="3" destOrd="0" parTransId="{A5930E58-9BCF-4F39-B972-EC6D05E33069}" sibTransId="{8DCD48DC-CA78-4E57-B6D4-C38D8A7D0514}"/>
    <dgm:cxn modelId="{8FDE228A-698C-4074-8685-49E2DBD6A308}" srcId="{4FE4AB31-243B-4EDB-BBE4-E70F7735BD0E}" destId="{D6FDA83E-7C2E-4E9E-9AD3-D508F3D88E37}" srcOrd="0" destOrd="0" parTransId="{6B6F1DF6-0CB1-46DA-B021-69AA83360D78}" sibTransId="{CF657846-2279-4F88-969C-34236FD9711E}"/>
    <dgm:cxn modelId="{67E3CCA3-1D82-4A59-A1F3-4EDC8DD206EE}" type="presOf" srcId="{AA3F857B-F553-4083-ACBA-BF3FBE21BD94}" destId="{B4061718-9F4C-481E-AC5E-6D5D8319B9F5}" srcOrd="0" destOrd="0" presId="urn:microsoft.com/office/officeart/2018/2/layout/IconVerticalSolidList"/>
    <dgm:cxn modelId="{F4F5C1AA-87DD-4E07-A94E-D0659647ACCB}" srcId="{89395623-C04D-4C3D-8FD9-865669B85617}" destId="{AA3F857B-F553-4083-ACBA-BF3FBE21BD94}" srcOrd="2" destOrd="0" parTransId="{4FF7A9D0-4F20-44C8-9F75-D973B2AA3B9E}" sibTransId="{BA3BC2A5-ABCE-4D27-9FDB-C3C0C9192D82}"/>
    <dgm:cxn modelId="{8064E7B5-9908-4B66-ADA7-E3B4C15BC093}" srcId="{89395623-C04D-4C3D-8FD9-865669B85617}" destId="{F080AC47-348C-48A1-935F-8CE50CD20982}" srcOrd="1" destOrd="0" parTransId="{FCA70D91-8B53-4413-A7D2-EE4A344E30D5}" sibTransId="{BA442F79-3683-489A-AC79-95EFA0DB9E7D}"/>
    <dgm:cxn modelId="{670762C1-AB8E-4EEF-93B5-78B6E277439D}" srcId="{89395623-C04D-4C3D-8FD9-865669B85617}" destId="{4FE4AB31-243B-4EDB-BBE4-E70F7735BD0E}" srcOrd="0" destOrd="0" parTransId="{DD8FA630-BEDB-46D2-8967-DBAE7B387004}" sibTransId="{E1738310-D9D7-411C-B5F4-98525D27F26D}"/>
    <dgm:cxn modelId="{CDDE88FA-B4E2-439D-81B2-3DBD5B39A88E}" type="presOf" srcId="{F080AC47-348C-48A1-935F-8CE50CD20982}" destId="{C20A9C30-A234-4074-8DC9-BFCCED96D23E}" srcOrd="0" destOrd="0" presId="urn:microsoft.com/office/officeart/2018/2/layout/IconVerticalSolidList"/>
    <dgm:cxn modelId="{52582587-081B-458B-9224-EB20E33FCE32}" type="presParOf" srcId="{8A76959C-3FA9-4381-B4A8-2FA2CF5596CD}" destId="{1422DCEC-0785-453F-A190-3D683721ADB3}" srcOrd="0" destOrd="0" presId="urn:microsoft.com/office/officeart/2018/2/layout/IconVerticalSolidList"/>
    <dgm:cxn modelId="{7D10F5D0-4BF7-429F-B6CC-1E8C13F06E41}" type="presParOf" srcId="{1422DCEC-0785-453F-A190-3D683721ADB3}" destId="{5EC3017B-26F9-4501-BA7F-085F733BCE56}" srcOrd="0" destOrd="0" presId="urn:microsoft.com/office/officeart/2018/2/layout/IconVerticalSolidList"/>
    <dgm:cxn modelId="{6027EE3F-2F4A-4FF7-A7C3-6633802557A4}" type="presParOf" srcId="{1422DCEC-0785-453F-A190-3D683721ADB3}" destId="{AD887560-2FD1-42F8-8BA7-B320BC2EBA1B}" srcOrd="1" destOrd="0" presId="urn:microsoft.com/office/officeart/2018/2/layout/IconVerticalSolidList"/>
    <dgm:cxn modelId="{FB01FDA1-0464-4E4D-A87E-773AADFA79C7}" type="presParOf" srcId="{1422DCEC-0785-453F-A190-3D683721ADB3}" destId="{1C62A17B-0D15-45AF-A370-66824B1AF655}" srcOrd="2" destOrd="0" presId="urn:microsoft.com/office/officeart/2018/2/layout/IconVerticalSolidList"/>
    <dgm:cxn modelId="{AA5DD145-312A-4517-9E62-0141B6EC4B7A}" type="presParOf" srcId="{1422DCEC-0785-453F-A190-3D683721ADB3}" destId="{6399F015-8E72-423B-82AE-B3027B8F8C25}" srcOrd="3" destOrd="0" presId="urn:microsoft.com/office/officeart/2018/2/layout/IconVerticalSolidList"/>
    <dgm:cxn modelId="{53DC6DB9-A820-4473-88A7-E95E38A63C63}" type="presParOf" srcId="{1422DCEC-0785-453F-A190-3D683721ADB3}" destId="{C8BF9D60-6BC7-4543-9092-E226D8581DA2}" srcOrd="4" destOrd="0" presId="urn:microsoft.com/office/officeart/2018/2/layout/IconVerticalSolidList"/>
    <dgm:cxn modelId="{8343A4BB-43AC-4AC2-AEF8-28D305BBA881}" type="presParOf" srcId="{8A76959C-3FA9-4381-B4A8-2FA2CF5596CD}" destId="{ECC73A40-08C0-460E-AB7E-6AA277F01D75}" srcOrd="1" destOrd="0" presId="urn:microsoft.com/office/officeart/2018/2/layout/IconVerticalSolidList"/>
    <dgm:cxn modelId="{57C87C04-A958-48EE-A7D8-17CE81299606}" type="presParOf" srcId="{8A76959C-3FA9-4381-B4A8-2FA2CF5596CD}" destId="{48DEB25B-2768-4F1F-BB4E-3680F879AEB7}" srcOrd="2" destOrd="0" presId="urn:microsoft.com/office/officeart/2018/2/layout/IconVerticalSolidList"/>
    <dgm:cxn modelId="{A87347C6-87A7-49B3-93AC-7BA6BC4D02F5}" type="presParOf" srcId="{48DEB25B-2768-4F1F-BB4E-3680F879AEB7}" destId="{5AD1B7BD-0E11-401B-B772-F7BE1065F3DF}" srcOrd="0" destOrd="0" presId="urn:microsoft.com/office/officeart/2018/2/layout/IconVerticalSolidList"/>
    <dgm:cxn modelId="{36625F93-05C7-4F7A-8211-F69BB2AE10F1}" type="presParOf" srcId="{48DEB25B-2768-4F1F-BB4E-3680F879AEB7}" destId="{9F367207-7EC5-49B1-82A2-39D3546E4D1E}" srcOrd="1" destOrd="0" presId="urn:microsoft.com/office/officeart/2018/2/layout/IconVerticalSolidList"/>
    <dgm:cxn modelId="{D0E451E2-689E-4DC7-9D50-525BA761276F}" type="presParOf" srcId="{48DEB25B-2768-4F1F-BB4E-3680F879AEB7}" destId="{9C275DC7-BC34-41FC-A2B2-1B655D417876}" srcOrd="2" destOrd="0" presId="urn:microsoft.com/office/officeart/2018/2/layout/IconVerticalSolidList"/>
    <dgm:cxn modelId="{0BB1674D-B649-439B-ADBE-8AF986A06E88}" type="presParOf" srcId="{48DEB25B-2768-4F1F-BB4E-3680F879AEB7}" destId="{C20A9C30-A234-4074-8DC9-BFCCED96D23E}" srcOrd="3" destOrd="0" presId="urn:microsoft.com/office/officeart/2018/2/layout/IconVerticalSolidList"/>
    <dgm:cxn modelId="{30540ED6-8C94-4446-AC17-2F2411B786B3}" type="presParOf" srcId="{48DEB25B-2768-4F1F-BB4E-3680F879AEB7}" destId="{89750CA1-177D-420F-8C27-7FCFD7A307C6}" srcOrd="4" destOrd="0" presId="urn:microsoft.com/office/officeart/2018/2/layout/IconVerticalSolidList"/>
    <dgm:cxn modelId="{D44EE2DF-C834-4F24-BA69-DCCA4BD2EF25}" type="presParOf" srcId="{8A76959C-3FA9-4381-B4A8-2FA2CF5596CD}" destId="{72045670-AB3A-488D-8AAD-45CA67248A7B}" srcOrd="3" destOrd="0" presId="urn:microsoft.com/office/officeart/2018/2/layout/IconVerticalSolidList"/>
    <dgm:cxn modelId="{B4F8AA2B-81B2-419F-A41F-F6806B738567}" type="presParOf" srcId="{8A76959C-3FA9-4381-B4A8-2FA2CF5596CD}" destId="{B42BB766-7049-4C42-9CED-F9FDF4276454}" srcOrd="4" destOrd="0" presId="urn:microsoft.com/office/officeart/2018/2/layout/IconVerticalSolidList"/>
    <dgm:cxn modelId="{F3FC2448-1296-4B93-85E5-9B24EFADF078}" type="presParOf" srcId="{B42BB766-7049-4C42-9CED-F9FDF4276454}" destId="{08C7C94A-A4C9-414D-B2ED-E1D85336CA33}" srcOrd="0" destOrd="0" presId="urn:microsoft.com/office/officeart/2018/2/layout/IconVerticalSolidList"/>
    <dgm:cxn modelId="{1F0947DE-8F50-49AA-B711-6D1066C3C0A1}" type="presParOf" srcId="{B42BB766-7049-4C42-9CED-F9FDF4276454}" destId="{E2DA9361-3036-4AAC-9878-F376EA530184}" srcOrd="1" destOrd="0" presId="urn:microsoft.com/office/officeart/2018/2/layout/IconVerticalSolidList"/>
    <dgm:cxn modelId="{6D3BF7F0-0D82-4C53-91FC-D9FC04F8EC02}" type="presParOf" srcId="{B42BB766-7049-4C42-9CED-F9FDF4276454}" destId="{466FAE7F-479A-4493-A218-96638AF9B456}" srcOrd="2" destOrd="0" presId="urn:microsoft.com/office/officeart/2018/2/layout/IconVerticalSolidList"/>
    <dgm:cxn modelId="{65EE2BDE-925D-4A0E-92CE-36138FE1A978}" type="presParOf" srcId="{B42BB766-7049-4C42-9CED-F9FDF4276454}" destId="{B4061718-9F4C-481E-AC5E-6D5D8319B9F5}" srcOrd="3" destOrd="0" presId="urn:microsoft.com/office/officeart/2018/2/layout/IconVerticalSolidList"/>
    <dgm:cxn modelId="{2BD37BF7-5561-454F-BDEA-C060BCFEBD5A}" type="presParOf" srcId="{8A76959C-3FA9-4381-B4A8-2FA2CF5596CD}" destId="{9F57F88C-EDD8-4248-9B8B-4FAA82B1B487}" srcOrd="5" destOrd="0" presId="urn:microsoft.com/office/officeart/2018/2/layout/IconVerticalSolidList"/>
    <dgm:cxn modelId="{9DFC548D-062C-4C06-9CF6-E480BC0DECC0}" type="presParOf" srcId="{8A76959C-3FA9-4381-B4A8-2FA2CF5596CD}" destId="{CBAEE85A-6C0A-4292-88A0-0C98103B2606}" srcOrd="6" destOrd="0" presId="urn:microsoft.com/office/officeart/2018/2/layout/IconVerticalSolidList"/>
    <dgm:cxn modelId="{CB9E1ACD-FE3E-435F-BB8C-21EEB7F4BFDA}" type="presParOf" srcId="{CBAEE85A-6C0A-4292-88A0-0C98103B2606}" destId="{8784549D-400F-4728-94DB-1362C075D887}" srcOrd="0" destOrd="0" presId="urn:microsoft.com/office/officeart/2018/2/layout/IconVerticalSolidList"/>
    <dgm:cxn modelId="{627046CE-2A45-4EF4-A490-7394FC36CCCF}" type="presParOf" srcId="{CBAEE85A-6C0A-4292-88A0-0C98103B2606}" destId="{A6058F9B-1C2F-4FD4-A815-19391DF4AEF7}" srcOrd="1" destOrd="0" presId="urn:microsoft.com/office/officeart/2018/2/layout/IconVerticalSolidList"/>
    <dgm:cxn modelId="{73FD6F08-1AFF-4288-8FB1-4A4F8097E5D7}" type="presParOf" srcId="{CBAEE85A-6C0A-4292-88A0-0C98103B2606}" destId="{00786DC6-86EC-4532-AC3B-94F3AC496AEC}" srcOrd="2" destOrd="0" presId="urn:microsoft.com/office/officeart/2018/2/layout/IconVerticalSolidList"/>
    <dgm:cxn modelId="{BCDBF715-397F-400F-B6BC-008C29DDB2C5}" type="presParOf" srcId="{CBAEE85A-6C0A-4292-88A0-0C98103B2606}" destId="{E315D9B4-0540-4301-888B-9314CA61FD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A9480-FB8A-44D9-A126-9F299EC6179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59E5B-29B6-42F1-B4FE-D4E52FBD4F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Challenge: Bypassing Amazon's anti-scraping measures.</a:t>
          </a:r>
        </a:p>
      </dgm:t>
    </dgm:pt>
    <dgm:pt modelId="{D6823434-31D5-4823-8461-99060A44EB15}" type="parTrans" cxnId="{A7EE6BCE-7DFE-420D-B04C-0A7AFDE2D92B}">
      <dgm:prSet/>
      <dgm:spPr/>
      <dgm:t>
        <a:bodyPr/>
        <a:lstStyle/>
        <a:p>
          <a:endParaRPr lang="en-US"/>
        </a:p>
      </dgm:t>
    </dgm:pt>
    <dgm:pt modelId="{26DEC7C5-701C-4C97-B88B-3E32892A90D6}" type="sibTrans" cxnId="{A7EE6BCE-7DFE-420D-B04C-0A7AFDE2D92B}">
      <dgm:prSet/>
      <dgm:spPr/>
      <dgm:t>
        <a:bodyPr/>
        <a:lstStyle/>
        <a:p>
          <a:endParaRPr lang="en-US"/>
        </a:p>
      </dgm:t>
    </dgm:pt>
    <dgm:pt modelId="{DFEA2410-0808-4569-BAC7-8E7995B5DA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Use Keepa or Bright Data for compliant data access.</a:t>
          </a:r>
        </a:p>
      </dgm:t>
    </dgm:pt>
    <dgm:pt modelId="{0F1690FE-0212-4C67-9E12-1A074A02CFE4}" type="parTrans" cxnId="{672A9495-262E-4652-A347-763D9D3FF328}">
      <dgm:prSet/>
      <dgm:spPr/>
      <dgm:t>
        <a:bodyPr/>
        <a:lstStyle/>
        <a:p>
          <a:endParaRPr lang="en-US"/>
        </a:p>
      </dgm:t>
    </dgm:pt>
    <dgm:pt modelId="{E7FEB978-04A7-4AA4-9819-ED8269AECA7D}" type="sibTrans" cxnId="{672A9495-262E-4652-A347-763D9D3FF328}">
      <dgm:prSet/>
      <dgm:spPr/>
      <dgm:t>
        <a:bodyPr/>
        <a:lstStyle/>
        <a:p>
          <a:endParaRPr lang="en-US"/>
        </a:p>
      </dgm:t>
    </dgm:pt>
    <dgm:pt modelId="{EC387DF7-A4E7-4CE7-903F-3AA5F94BCF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Challenge: Managing large datasets.</a:t>
          </a:r>
        </a:p>
      </dgm:t>
    </dgm:pt>
    <dgm:pt modelId="{D43898BC-B8FB-4F49-94E7-8B112805CDC3}" type="parTrans" cxnId="{1532A649-1C52-46C5-AA43-A93FFE0D87D6}">
      <dgm:prSet/>
      <dgm:spPr/>
      <dgm:t>
        <a:bodyPr/>
        <a:lstStyle/>
        <a:p>
          <a:endParaRPr lang="en-US"/>
        </a:p>
      </dgm:t>
    </dgm:pt>
    <dgm:pt modelId="{771AC542-0946-4B69-9F75-8125AF8F09CE}" type="sibTrans" cxnId="{1532A649-1C52-46C5-AA43-A93FFE0D87D6}">
      <dgm:prSet/>
      <dgm:spPr/>
      <dgm:t>
        <a:bodyPr/>
        <a:lstStyle/>
        <a:p>
          <a:endParaRPr lang="en-US"/>
        </a:p>
      </dgm:t>
    </dgm:pt>
    <dgm:pt modelId="{BC9836D6-F4C6-45ED-AADB-31B71EC8D7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Leverage BigQuery for scalable storage and querying.</a:t>
          </a:r>
        </a:p>
      </dgm:t>
    </dgm:pt>
    <dgm:pt modelId="{B52C61EB-AB99-4F0F-9C40-302E45DCAB4A}" type="parTrans" cxnId="{17D7B165-C1D2-4274-9973-6D2C108A49B3}">
      <dgm:prSet/>
      <dgm:spPr/>
      <dgm:t>
        <a:bodyPr/>
        <a:lstStyle/>
        <a:p>
          <a:endParaRPr lang="en-US"/>
        </a:p>
      </dgm:t>
    </dgm:pt>
    <dgm:pt modelId="{194AB27E-EE33-4392-8CD8-D847281CE40F}" type="sibTrans" cxnId="{17D7B165-C1D2-4274-9973-6D2C108A49B3}">
      <dgm:prSet/>
      <dgm:spPr/>
      <dgm:t>
        <a:bodyPr/>
        <a:lstStyle/>
        <a:p>
          <a:endParaRPr lang="en-US"/>
        </a:p>
      </dgm:t>
    </dgm:pt>
    <dgm:pt modelId="{F3EA42F8-8A63-404F-BB7C-58CBAE7660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Challenge: Real-time notifications.</a:t>
          </a:r>
        </a:p>
      </dgm:t>
    </dgm:pt>
    <dgm:pt modelId="{B2519D2E-7A90-4096-ADA2-2DFDAFD56667}" type="parTrans" cxnId="{2F5E3497-BAFF-4B8E-ABFE-17376EB50EEF}">
      <dgm:prSet/>
      <dgm:spPr/>
      <dgm:t>
        <a:bodyPr/>
        <a:lstStyle/>
        <a:p>
          <a:endParaRPr lang="en-US"/>
        </a:p>
      </dgm:t>
    </dgm:pt>
    <dgm:pt modelId="{0A8DBD13-E6C3-42CA-9330-BB9644660D6B}" type="sibTrans" cxnId="{2F5E3497-BAFF-4B8E-ABFE-17376EB50EEF}">
      <dgm:prSet/>
      <dgm:spPr/>
      <dgm:t>
        <a:bodyPr/>
        <a:lstStyle/>
        <a:p>
          <a:endParaRPr lang="en-US"/>
        </a:p>
      </dgm:t>
    </dgm:pt>
    <dgm:pt modelId="{B231EF5F-7AD9-4D26-BD06-C48B96395F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Use Firebase Cloud Messaging and SendGrid for instant alerts.</a:t>
          </a:r>
        </a:p>
      </dgm:t>
    </dgm:pt>
    <dgm:pt modelId="{728F09FE-63E7-49BF-99B2-8E2E8B681471}" type="parTrans" cxnId="{4AFF9DD2-D82F-46F9-B8DC-87BE9A147240}">
      <dgm:prSet/>
      <dgm:spPr/>
      <dgm:t>
        <a:bodyPr/>
        <a:lstStyle/>
        <a:p>
          <a:endParaRPr lang="en-US"/>
        </a:p>
      </dgm:t>
    </dgm:pt>
    <dgm:pt modelId="{018A8672-3807-4065-BBFC-9E2ABE9E27A8}" type="sibTrans" cxnId="{4AFF9DD2-D82F-46F9-B8DC-87BE9A147240}">
      <dgm:prSet/>
      <dgm:spPr/>
      <dgm:t>
        <a:bodyPr/>
        <a:lstStyle/>
        <a:p>
          <a:endParaRPr lang="en-US"/>
        </a:p>
      </dgm:t>
    </dgm:pt>
    <dgm:pt modelId="{B5363497-E191-4746-9D4F-31E1DD505359}" type="pres">
      <dgm:prSet presAssocID="{241A9480-FB8A-44D9-A126-9F299EC61796}" presName="root" presStyleCnt="0">
        <dgm:presLayoutVars>
          <dgm:dir/>
          <dgm:resizeHandles val="exact"/>
        </dgm:presLayoutVars>
      </dgm:prSet>
      <dgm:spPr/>
    </dgm:pt>
    <dgm:pt modelId="{72BECD55-2F13-4EBD-BEA6-45EC02094BE9}" type="pres">
      <dgm:prSet presAssocID="{56759E5B-29B6-42F1-B4FE-D4E52FBD4F58}" presName="compNode" presStyleCnt="0"/>
      <dgm:spPr/>
    </dgm:pt>
    <dgm:pt modelId="{D8B8B69B-C786-4948-8285-1C773ABB65F0}" type="pres">
      <dgm:prSet presAssocID="{56759E5B-29B6-42F1-B4FE-D4E52FBD4F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ABC6435-1C53-444A-A9BA-5CCA28788E7C}" type="pres">
      <dgm:prSet presAssocID="{56759E5B-29B6-42F1-B4FE-D4E52FBD4F58}" presName="iconSpace" presStyleCnt="0"/>
      <dgm:spPr/>
    </dgm:pt>
    <dgm:pt modelId="{9A77EDB5-5845-41A7-8FAA-EA4ADEFE3980}" type="pres">
      <dgm:prSet presAssocID="{56759E5B-29B6-42F1-B4FE-D4E52FBD4F58}" presName="parTx" presStyleLbl="revTx" presStyleIdx="0" presStyleCnt="6">
        <dgm:presLayoutVars>
          <dgm:chMax val="0"/>
          <dgm:chPref val="0"/>
        </dgm:presLayoutVars>
      </dgm:prSet>
      <dgm:spPr/>
    </dgm:pt>
    <dgm:pt modelId="{EDEE32E6-A439-446A-8146-BF5CA4C9BCAF}" type="pres">
      <dgm:prSet presAssocID="{56759E5B-29B6-42F1-B4FE-D4E52FBD4F58}" presName="txSpace" presStyleCnt="0"/>
      <dgm:spPr/>
    </dgm:pt>
    <dgm:pt modelId="{920C071B-A601-4154-8608-2C2981974BD0}" type="pres">
      <dgm:prSet presAssocID="{56759E5B-29B6-42F1-B4FE-D4E52FBD4F58}" presName="desTx" presStyleLbl="revTx" presStyleIdx="1" presStyleCnt="6">
        <dgm:presLayoutVars/>
      </dgm:prSet>
      <dgm:spPr/>
    </dgm:pt>
    <dgm:pt modelId="{B1041F91-E460-4098-9AC7-AC8E49404121}" type="pres">
      <dgm:prSet presAssocID="{26DEC7C5-701C-4C97-B88B-3E32892A90D6}" presName="sibTrans" presStyleCnt="0"/>
      <dgm:spPr/>
    </dgm:pt>
    <dgm:pt modelId="{6FF657EB-70F7-4252-B2EC-C16A33B59D31}" type="pres">
      <dgm:prSet presAssocID="{EC387DF7-A4E7-4CE7-903F-3AA5F94BCF3C}" presName="compNode" presStyleCnt="0"/>
      <dgm:spPr/>
    </dgm:pt>
    <dgm:pt modelId="{D9BAFCA9-CC3F-4477-A432-29F1EFDC4DAA}" type="pres">
      <dgm:prSet presAssocID="{EC387DF7-A4E7-4CE7-903F-3AA5F94BCF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B4A53C-8854-4A9D-9CCB-E9D809784272}" type="pres">
      <dgm:prSet presAssocID="{EC387DF7-A4E7-4CE7-903F-3AA5F94BCF3C}" presName="iconSpace" presStyleCnt="0"/>
      <dgm:spPr/>
    </dgm:pt>
    <dgm:pt modelId="{87204431-354E-416A-A20C-4CCF502CD086}" type="pres">
      <dgm:prSet presAssocID="{EC387DF7-A4E7-4CE7-903F-3AA5F94BCF3C}" presName="parTx" presStyleLbl="revTx" presStyleIdx="2" presStyleCnt="6">
        <dgm:presLayoutVars>
          <dgm:chMax val="0"/>
          <dgm:chPref val="0"/>
        </dgm:presLayoutVars>
      </dgm:prSet>
      <dgm:spPr/>
    </dgm:pt>
    <dgm:pt modelId="{B8494D53-4FC8-4005-B7F3-44C89AC9FB33}" type="pres">
      <dgm:prSet presAssocID="{EC387DF7-A4E7-4CE7-903F-3AA5F94BCF3C}" presName="txSpace" presStyleCnt="0"/>
      <dgm:spPr/>
    </dgm:pt>
    <dgm:pt modelId="{34F61013-0B36-4FBE-9BD6-161C060FC0AD}" type="pres">
      <dgm:prSet presAssocID="{EC387DF7-A4E7-4CE7-903F-3AA5F94BCF3C}" presName="desTx" presStyleLbl="revTx" presStyleIdx="3" presStyleCnt="6">
        <dgm:presLayoutVars/>
      </dgm:prSet>
      <dgm:spPr/>
    </dgm:pt>
    <dgm:pt modelId="{94C6B49B-E5AD-4081-923A-D1A2F112858C}" type="pres">
      <dgm:prSet presAssocID="{771AC542-0946-4B69-9F75-8125AF8F09CE}" presName="sibTrans" presStyleCnt="0"/>
      <dgm:spPr/>
    </dgm:pt>
    <dgm:pt modelId="{630A4F9C-5E1A-4941-92F5-AF1C13D81B07}" type="pres">
      <dgm:prSet presAssocID="{F3EA42F8-8A63-404F-BB7C-58CBAE7660E4}" presName="compNode" presStyleCnt="0"/>
      <dgm:spPr/>
    </dgm:pt>
    <dgm:pt modelId="{B42ECD7D-DFB7-4BBE-B3F7-C0D505A9F36F}" type="pres">
      <dgm:prSet presAssocID="{F3EA42F8-8A63-404F-BB7C-58CBAE7660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221078B3-1C51-40F3-89DA-2389DF637893}" type="pres">
      <dgm:prSet presAssocID="{F3EA42F8-8A63-404F-BB7C-58CBAE7660E4}" presName="iconSpace" presStyleCnt="0"/>
      <dgm:spPr/>
    </dgm:pt>
    <dgm:pt modelId="{6661040F-F4BA-4059-8440-603DE1DC9903}" type="pres">
      <dgm:prSet presAssocID="{F3EA42F8-8A63-404F-BB7C-58CBAE7660E4}" presName="parTx" presStyleLbl="revTx" presStyleIdx="4" presStyleCnt="6">
        <dgm:presLayoutVars>
          <dgm:chMax val="0"/>
          <dgm:chPref val="0"/>
        </dgm:presLayoutVars>
      </dgm:prSet>
      <dgm:spPr/>
    </dgm:pt>
    <dgm:pt modelId="{AD15876D-666C-45E2-96CB-69AF0ED78399}" type="pres">
      <dgm:prSet presAssocID="{F3EA42F8-8A63-404F-BB7C-58CBAE7660E4}" presName="txSpace" presStyleCnt="0"/>
      <dgm:spPr/>
    </dgm:pt>
    <dgm:pt modelId="{EB1DDD42-C9D4-480F-955E-5AF7F3978485}" type="pres">
      <dgm:prSet presAssocID="{F3EA42F8-8A63-404F-BB7C-58CBAE7660E4}" presName="desTx" presStyleLbl="revTx" presStyleIdx="5" presStyleCnt="6">
        <dgm:presLayoutVars/>
      </dgm:prSet>
      <dgm:spPr/>
    </dgm:pt>
  </dgm:ptLst>
  <dgm:cxnLst>
    <dgm:cxn modelId="{1D3B2D2A-9037-4DCD-8D5F-F4CBB3325A45}" type="presOf" srcId="{DFEA2410-0808-4569-BAC7-8E7995B5DA57}" destId="{920C071B-A601-4154-8608-2C2981974BD0}" srcOrd="0" destOrd="0" presId="urn:microsoft.com/office/officeart/2018/5/layout/CenteredIconLabelDescriptionList"/>
    <dgm:cxn modelId="{17D7B165-C1D2-4274-9973-6D2C108A49B3}" srcId="{EC387DF7-A4E7-4CE7-903F-3AA5F94BCF3C}" destId="{BC9836D6-F4C6-45ED-AADB-31B71EC8D7AA}" srcOrd="0" destOrd="0" parTransId="{B52C61EB-AB99-4F0F-9C40-302E45DCAB4A}" sibTransId="{194AB27E-EE33-4392-8CD8-D847281CE40F}"/>
    <dgm:cxn modelId="{604A4146-1E85-4E34-94B3-4C7841C5EFF1}" type="presOf" srcId="{EC387DF7-A4E7-4CE7-903F-3AA5F94BCF3C}" destId="{87204431-354E-416A-A20C-4CCF502CD086}" srcOrd="0" destOrd="0" presId="urn:microsoft.com/office/officeart/2018/5/layout/CenteredIconLabelDescriptionList"/>
    <dgm:cxn modelId="{1532A649-1C52-46C5-AA43-A93FFE0D87D6}" srcId="{241A9480-FB8A-44D9-A126-9F299EC61796}" destId="{EC387DF7-A4E7-4CE7-903F-3AA5F94BCF3C}" srcOrd="1" destOrd="0" parTransId="{D43898BC-B8FB-4F49-94E7-8B112805CDC3}" sibTransId="{771AC542-0946-4B69-9F75-8125AF8F09CE}"/>
    <dgm:cxn modelId="{B3394C59-A953-46A5-B2DC-098DA0F35AC3}" type="presOf" srcId="{B231EF5F-7AD9-4D26-BD06-C48B96395FF1}" destId="{EB1DDD42-C9D4-480F-955E-5AF7F3978485}" srcOrd="0" destOrd="0" presId="urn:microsoft.com/office/officeart/2018/5/layout/CenteredIconLabelDescriptionList"/>
    <dgm:cxn modelId="{6F28838B-7114-4BC6-98C8-FF1A419D0DD3}" type="presOf" srcId="{56759E5B-29B6-42F1-B4FE-D4E52FBD4F58}" destId="{9A77EDB5-5845-41A7-8FAA-EA4ADEFE3980}" srcOrd="0" destOrd="0" presId="urn:microsoft.com/office/officeart/2018/5/layout/CenteredIconLabelDescriptionList"/>
    <dgm:cxn modelId="{672A9495-262E-4652-A347-763D9D3FF328}" srcId="{56759E5B-29B6-42F1-B4FE-D4E52FBD4F58}" destId="{DFEA2410-0808-4569-BAC7-8E7995B5DA57}" srcOrd="0" destOrd="0" parTransId="{0F1690FE-0212-4C67-9E12-1A074A02CFE4}" sibTransId="{E7FEB978-04A7-4AA4-9819-ED8269AECA7D}"/>
    <dgm:cxn modelId="{2F5E3497-BAFF-4B8E-ABFE-17376EB50EEF}" srcId="{241A9480-FB8A-44D9-A126-9F299EC61796}" destId="{F3EA42F8-8A63-404F-BB7C-58CBAE7660E4}" srcOrd="2" destOrd="0" parTransId="{B2519D2E-7A90-4096-ADA2-2DFDAFD56667}" sibTransId="{0A8DBD13-E6C3-42CA-9330-BB9644660D6B}"/>
    <dgm:cxn modelId="{C54191B0-B395-4D0C-89D7-15C8863B042C}" type="presOf" srcId="{F3EA42F8-8A63-404F-BB7C-58CBAE7660E4}" destId="{6661040F-F4BA-4059-8440-603DE1DC9903}" srcOrd="0" destOrd="0" presId="urn:microsoft.com/office/officeart/2018/5/layout/CenteredIconLabelDescriptionList"/>
    <dgm:cxn modelId="{A7EE6BCE-7DFE-420D-B04C-0A7AFDE2D92B}" srcId="{241A9480-FB8A-44D9-A126-9F299EC61796}" destId="{56759E5B-29B6-42F1-B4FE-D4E52FBD4F58}" srcOrd="0" destOrd="0" parTransId="{D6823434-31D5-4823-8461-99060A44EB15}" sibTransId="{26DEC7C5-701C-4C97-B88B-3E32892A90D6}"/>
    <dgm:cxn modelId="{769A36D0-F510-4361-B5B3-33D46E3CBCD0}" type="presOf" srcId="{241A9480-FB8A-44D9-A126-9F299EC61796}" destId="{B5363497-E191-4746-9D4F-31E1DD505359}" srcOrd="0" destOrd="0" presId="urn:microsoft.com/office/officeart/2018/5/layout/CenteredIconLabelDescriptionList"/>
    <dgm:cxn modelId="{4AFF9DD2-D82F-46F9-B8DC-87BE9A147240}" srcId="{F3EA42F8-8A63-404F-BB7C-58CBAE7660E4}" destId="{B231EF5F-7AD9-4D26-BD06-C48B96395FF1}" srcOrd="0" destOrd="0" parTransId="{728F09FE-63E7-49BF-99B2-8E2E8B681471}" sibTransId="{018A8672-3807-4065-BBFC-9E2ABE9E27A8}"/>
    <dgm:cxn modelId="{BEE964E5-BE5E-4AC3-AD95-D5959ED96F90}" type="presOf" srcId="{BC9836D6-F4C6-45ED-AADB-31B71EC8D7AA}" destId="{34F61013-0B36-4FBE-9BD6-161C060FC0AD}" srcOrd="0" destOrd="0" presId="urn:microsoft.com/office/officeart/2018/5/layout/CenteredIconLabelDescriptionList"/>
    <dgm:cxn modelId="{22F1AB94-A4EA-4A43-93B4-22B28E79799B}" type="presParOf" srcId="{B5363497-E191-4746-9D4F-31E1DD505359}" destId="{72BECD55-2F13-4EBD-BEA6-45EC02094BE9}" srcOrd="0" destOrd="0" presId="urn:microsoft.com/office/officeart/2018/5/layout/CenteredIconLabelDescriptionList"/>
    <dgm:cxn modelId="{A1FA75D6-2453-4A84-858D-D1C15A0075EE}" type="presParOf" srcId="{72BECD55-2F13-4EBD-BEA6-45EC02094BE9}" destId="{D8B8B69B-C786-4948-8285-1C773ABB65F0}" srcOrd="0" destOrd="0" presId="urn:microsoft.com/office/officeart/2018/5/layout/CenteredIconLabelDescriptionList"/>
    <dgm:cxn modelId="{3DCFEF6C-1414-4C92-AF4B-FFC31E445144}" type="presParOf" srcId="{72BECD55-2F13-4EBD-BEA6-45EC02094BE9}" destId="{AABC6435-1C53-444A-A9BA-5CCA28788E7C}" srcOrd="1" destOrd="0" presId="urn:microsoft.com/office/officeart/2018/5/layout/CenteredIconLabelDescriptionList"/>
    <dgm:cxn modelId="{AE02C9C3-EFD5-4EB1-AA69-26ED4A3F370E}" type="presParOf" srcId="{72BECD55-2F13-4EBD-BEA6-45EC02094BE9}" destId="{9A77EDB5-5845-41A7-8FAA-EA4ADEFE3980}" srcOrd="2" destOrd="0" presId="urn:microsoft.com/office/officeart/2018/5/layout/CenteredIconLabelDescriptionList"/>
    <dgm:cxn modelId="{DD74BA1B-A25A-4FF0-AB6D-5A84BFBA00A7}" type="presParOf" srcId="{72BECD55-2F13-4EBD-BEA6-45EC02094BE9}" destId="{EDEE32E6-A439-446A-8146-BF5CA4C9BCAF}" srcOrd="3" destOrd="0" presId="urn:microsoft.com/office/officeart/2018/5/layout/CenteredIconLabelDescriptionList"/>
    <dgm:cxn modelId="{8ACE1CCF-509A-4A33-828E-B068B339F96D}" type="presParOf" srcId="{72BECD55-2F13-4EBD-BEA6-45EC02094BE9}" destId="{920C071B-A601-4154-8608-2C2981974BD0}" srcOrd="4" destOrd="0" presId="urn:microsoft.com/office/officeart/2018/5/layout/CenteredIconLabelDescriptionList"/>
    <dgm:cxn modelId="{5BCF4E45-4F6B-47A9-A9F3-0DE7DFFA337B}" type="presParOf" srcId="{B5363497-E191-4746-9D4F-31E1DD505359}" destId="{B1041F91-E460-4098-9AC7-AC8E49404121}" srcOrd="1" destOrd="0" presId="urn:microsoft.com/office/officeart/2018/5/layout/CenteredIconLabelDescriptionList"/>
    <dgm:cxn modelId="{729CA144-A5BE-4488-BEAD-311848E518F9}" type="presParOf" srcId="{B5363497-E191-4746-9D4F-31E1DD505359}" destId="{6FF657EB-70F7-4252-B2EC-C16A33B59D31}" srcOrd="2" destOrd="0" presId="urn:microsoft.com/office/officeart/2018/5/layout/CenteredIconLabelDescriptionList"/>
    <dgm:cxn modelId="{433BA8D9-8C52-47F1-8F4D-24A855CEADA1}" type="presParOf" srcId="{6FF657EB-70F7-4252-B2EC-C16A33B59D31}" destId="{D9BAFCA9-CC3F-4477-A432-29F1EFDC4DAA}" srcOrd="0" destOrd="0" presId="urn:microsoft.com/office/officeart/2018/5/layout/CenteredIconLabelDescriptionList"/>
    <dgm:cxn modelId="{65984E3F-713E-48FD-88BE-2598CBF14566}" type="presParOf" srcId="{6FF657EB-70F7-4252-B2EC-C16A33B59D31}" destId="{8FB4A53C-8854-4A9D-9CCB-E9D809784272}" srcOrd="1" destOrd="0" presId="urn:microsoft.com/office/officeart/2018/5/layout/CenteredIconLabelDescriptionList"/>
    <dgm:cxn modelId="{525EC875-C58E-4BC8-B221-FF27E6288D74}" type="presParOf" srcId="{6FF657EB-70F7-4252-B2EC-C16A33B59D31}" destId="{87204431-354E-416A-A20C-4CCF502CD086}" srcOrd="2" destOrd="0" presId="urn:microsoft.com/office/officeart/2018/5/layout/CenteredIconLabelDescriptionList"/>
    <dgm:cxn modelId="{77FE9F5A-43A3-4806-AAE4-9FF5A36603E5}" type="presParOf" srcId="{6FF657EB-70F7-4252-B2EC-C16A33B59D31}" destId="{B8494D53-4FC8-4005-B7F3-44C89AC9FB33}" srcOrd="3" destOrd="0" presId="urn:microsoft.com/office/officeart/2018/5/layout/CenteredIconLabelDescriptionList"/>
    <dgm:cxn modelId="{D43A0227-0754-4FD0-9565-981D86845676}" type="presParOf" srcId="{6FF657EB-70F7-4252-B2EC-C16A33B59D31}" destId="{34F61013-0B36-4FBE-9BD6-161C060FC0AD}" srcOrd="4" destOrd="0" presId="urn:microsoft.com/office/officeart/2018/5/layout/CenteredIconLabelDescriptionList"/>
    <dgm:cxn modelId="{4ABE9835-8C38-4168-B982-679A13730480}" type="presParOf" srcId="{B5363497-E191-4746-9D4F-31E1DD505359}" destId="{94C6B49B-E5AD-4081-923A-D1A2F112858C}" srcOrd="3" destOrd="0" presId="urn:microsoft.com/office/officeart/2018/5/layout/CenteredIconLabelDescriptionList"/>
    <dgm:cxn modelId="{D5014A94-2184-4629-98AA-9BD3B0D5F5C2}" type="presParOf" srcId="{B5363497-E191-4746-9D4F-31E1DD505359}" destId="{630A4F9C-5E1A-4941-92F5-AF1C13D81B07}" srcOrd="4" destOrd="0" presId="urn:microsoft.com/office/officeart/2018/5/layout/CenteredIconLabelDescriptionList"/>
    <dgm:cxn modelId="{8710C983-3B28-47B5-98E6-514813A644A4}" type="presParOf" srcId="{630A4F9C-5E1A-4941-92F5-AF1C13D81B07}" destId="{B42ECD7D-DFB7-4BBE-B3F7-C0D505A9F36F}" srcOrd="0" destOrd="0" presId="urn:microsoft.com/office/officeart/2018/5/layout/CenteredIconLabelDescriptionList"/>
    <dgm:cxn modelId="{86958566-0017-4954-96DC-2B142AE07CC0}" type="presParOf" srcId="{630A4F9C-5E1A-4941-92F5-AF1C13D81B07}" destId="{221078B3-1C51-40F3-89DA-2389DF637893}" srcOrd="1" destOrd="0" presId="urn:microsoft.com/office/officeart/2018/5/layout/CenteredIconLabelDescriptionList"/>
    <dgm:cxn modelId="{534B597C-22B4-49C1-B151-952C6202F9AA}" type="presParOf" srcId="{630A4F9C-5E1A-4941-92F5-AF1C13D81B07}" destId="{6661040F-F4BA-4059-8440-603DE1DC9903}" srcOrd="2" destOrd="0" presId="urn:microsoft.com/office/officeart/2018/5/layout/CenteredIconLabelDescriptionList"/>
    <dgm:cxn modelId="{77779CFC-7E38-42E3-905A-903104E992BC}" type="presParOf" srcId="{630A4F9C-5E1A-4941-92F5-AF1C13D81B07}" destId="{AD15876D-666C-45E2-96CB-69AF0ED78399}" srcOrd="3" destOrd="0" presId="urn:microsoft.com/office/officeart/2018/5/layout/CenteredIconLabelDescriptionList"/>
    <dgm:cxn modelId="{F72BA9DF-1F7E-4D0C-B6BD-3334BEAC031D}" type="presParOf" srcId="{630A4F9C-5E1A-4941-92F5-AF1C13D81B07}" destId="{EB1DDD42-C9D4-480F-955E-5AF7F397848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C51B1-1230-4AEC-B033-D0290C1F207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F519A-6CB6-4288-BA01-87B82F659E62}">
      <dgm:prSet/>
      <dgm:spPr/>
      <dgm:t>
        <a:bodyPr/>
        <a:lstStyle/>
        <a:p>
          <a:pPr>
            <a:defRPr b="1"/>
          </a:pPr>
          <a:r>
            <a:rPr lang="en-US" baseline="0"/>
            <a:t>Machine Learning:</a:t>
          </a:r>
          <a:endParaRPr lang="en-US"/>
        </a:p>
      </dgm:t>
    </dgm:pt>
    <dgm:pt modelId="{9F034776-44C6-4344-8FA4-4BCC2BDDF244}" type="parTrans" cxnId="{12F28859-ED70-47FD-A5BF-7DA8204B32FE}">
      <dgm:prSet/>
      <dgm:spPr/>
      <dgm:t>
        <a:bodyPr/>
        <a:lstStyle/>
        <a:p>
          <a:endParaRPr lang="en-US"/>
        </a:p>
      </dgm:t>
    </dgm:pt>
    <dgm:pt modelId="{D2D5827C-78E8-4387-AD8E-2C78F0D8E7D7}" type="sibTrans" cxnId="{12F28859-ED70-47FD-A5BF-7DA8204B32FE}">
      <dgm:prSet/>
      <dgm:spPr/>
      <dgm:t>
        <a:bodyPr/>
        <a:lstStyle/>
        <a:p>
          <a:endParaRPr lang="en-US"/>
        </a:p>
      </dgm:t>
    </dgm:pt>
    <dgm:pt modelId="{311F73EF-2E83-4001-92BF-99F426DAC24A}">
      <dgm:prSet/>
      <dgm:spPr/>
      <dgm:t>
        <a:bodyPr/>
        <a:lstStyle/>
        <a:p>
          <a:r>
            <a:rPr lang="en-US" baseline="0"/>
            <a:t>Use Vertex AI for predictive analytics (e.g., price trends, best purchase times).</a:t>
          </a:r>
          <a:endParaRPr lang="en-US"/>
        </a:p>
      </dgm:t>
    </dgm:pt>
    <dgm:pt modelId="{46B9B341-183B-40C1-83BD-CCBEA807B577}" type="parTrans" cxnId="{0C92B2A9-7939-4203-BE7F-DE87250CA6FF}">
      <dgm:prSet/>
      <dgm:spPr/>
      <dgm:t>
        <a:bodyPr/>
        <a:lstStyle/>
        <a:p>
          <a:endParaRPr lang="en-US"/>
        </a:p>
      </dgm:t>
    </dgm:pt>
    <dgm:pt modelId="{F6049A67-7ADB-4EED-92BE-469551C9A627}" type="sibTrans" cxnId="{0C92B2A9-7939-4203-BE7F-DE87250CA6FF}">
      <dgm:prSet/>
      <dgm:spPr/>
      <dgm:t>
        <a:bodyPr/>
        <a:lstStyle/>
        <a:p>
          <a:endParaRPr lang="en-US"/>
        </a:p>
      </dgm:t>
    </dgm:pt>
    <dgm:pt modelId="{70FF7640-FF41-4EDC-A190-0ABFAB02ED31}">
      <dgm:prSet/>
      <dgm:spPr/>
      <dgm:t>
        <a:bodyPr/>
        <a:lstStyle/>
        <a:p>
          <a:pPr>
            <a:defRPr b="1"/>
          </a:pPr>
          <a:r>
            <a:rPr lang="en-US" baseline="0"/>
            <a:t>Multi-Platform Expansion:</a:t>
          </a:r>
          <a:endParaRPr lang="en-US"/>
        </a:p>
      </dgm:t>
    </dgm:pt>
    <dgm:pt modelId="{312264D2-20F0-45ED-A6A3-30D01AFAAD86}" type="parTrans" cxnId="{54B4666C-27DD-4DD9-838B-A6672DF74ECB}">
      <dgm:prSet/>
      <dgm:spPr/>
      <dgm:t>
        <a:bodyPr/>
        <a:lstStyle/>
        <a:p>
          <a:endParaRPr lang="en-US"/>
        </a:p>
      </dgm:t>
    </dgm:pt>
    <dgm:pt modelId="{CC510457-A9BB-4F9F-A37B-6CA3CF5A234E}" type="sibTrans" cxnId="{54B4666C-27DD-4DD9-838B-A6672DF74ECB}">
      <dgm:prSet/>
      <dgm:spPr/>
      <dgm:t>
        <a:bodyPr/>
        <a:lstStyle/>
        <a:p>
          <a:endParaRPr lang="en-US"/>
        </a:p>
      </dgm:t>
    </dgm:pt>
    <dgm:pt modelId="{7A184DFA-6F2D-4D7D-A4B0-4D06AA70E02A}">
      <dgm:prSet/>
      <dgm:spPr/>
      <dgm:t>
        <a:bodyPr/>
        <a:lstStyle/>
        <a:p>
          <a:r>
            <a:rPr lang="en-US" baseline="0"/>
            <a:t>Extend support to other e-commerce platforms like eBay or Walmart.</a:t>
          </a:r>
          <a:endParaRPr lang="en-US"/>
        </a:p>
      </dgm:t>
    </dgm:pt>
    <dgm:pt modelId="{099C2670-F0F4-4EC5-B5FF-838401D9C6C6}" type="parTrans" cxnId="{2DC0BDA6-7BD4-4251-8F72-FC38D73542A7}">
      <dgm:prSet/>
      <dgm:spPr/>
      <dgm:t>
        <a:bodyPr/>
        <a:lstStyle/>
        <a:p>
          <a:endParaRPr lang="en-US"/>
        </a:p>
      </dgm:t>
    </dgm:pt>
    <dgm:pt modelId="{DA2619C7-1674-43BB-A5A3-B6B729658A87}" type="sibTrans" cxnId="{2DC0BDA6-7BD4-4251-8F72-FC38D73542A7}">
      <dgm:prSet/>
      <dgm:spPr/>
      <dgm:t>
        <a:bodyPr/>
        <a:lstStyle/>
        <a:p>
          <a:endParaRPr lang="en-US"/>
        </a:p>
      </dgm:t>
    </dgm:pt>
    <dgm:pt modelId="{FF84B569-402D-4FD2-A396-CC35058B29C1}">
      <dgm:prSet/>
      <dgm:spPr/>
      <dgm:t>
        <a:bodyPr/>
        <a:lstStyle/>
        <a:p>
          <a:pPr>
            <a:defRPr b="1"/>
          </a:pPr>
          <a:r>
            <a:rPr lang="en-US" baseline="0"/>
            <a:t>Advanced Analytics:</a:t>
          </a:r>
          <a:endParaRPr lang="en-US"/>
        </a:p>
      </dgm:t>
    </dgm:pt>
    <dgm:pt modelId="{87FDB371-B63B-4A2C-9FB9-EE97B8AF04AB}" type="parTrans" cxnId="{FA824B80-DDCC-4797-A074-C0570D0EF9E8}">
      <dgm:prSet/>
      <dgm:spPr/>
      <dgm:t>
        <a:bodyPr/>
        <a:lstStyle/>
        <a:p>
          <a:endParaRPr lang="en-US"/>
        </a:p>
      </dgm:t>
    </dgm:pt>
    <dgm:pt modelId="{6FE041B6-D9C4-4403-B677-CD202392EB5B}" type="sibTrans" cxnId="{FA824B80-DDCC-4797-A074-C0570D0EF9E8}">
      <dgm:prSet/>
      <dgm:spPr/>
      <dgm:t>
        <a:bodyPr/>
        <a:lstStyle/>
        <a:p>
          <a:endParaRPr lang="en-US"/>
        </a:p>
      </dgm:t>
    </dgm:pt>
    <dgm:pt modelId="{921A6BDB-0FCB-479E-9DA1-194BF4775976}">
      <dgm:prSet/>
      <dgm:spPr/>
      <dgm:t>
        <a:bodyPr/>
        <a:lstStyle/>
        <a:p>
          <a:r>
            <a:rPr lang="en-US" baseline="0"/>
            <a:t>Provide users with comprehensive market insights and recommendations.</a:t>
          </a:r>
          <a:endParaRPr lang="en-US"/>
        </a:p>
      </dgm:t>
    </dgm:pt>
    <dgm:pt modelId="{317B3429-08CB-4228-8DCA-CD3A2D83EED7}" type="parTrans" cxnId="{BB56C72F-2144-4954-9216-01939752A429}">
      <dgm:prSet/>
      <dgm:spPr/>
      <dgm:t>
        <a:bodyPr/>
        <a:lstStyle/>
        <a:p>
          <a:endParaRPr lang="en-US"/>
        </a:p>
      </dgm:t>
    </dgm:pt>
    <dgm:pt modelId="{2BE2E38B-4B7C-4C45-835A-D17A4E262256}" type="sibTrans" cxnId="{BB56C72F-2144-4954-9216-01939752A429}">
      <dgm:prSet/>
      <dgm:spPr/>
      <dgm:t>
        <a:bodyPr/>
        <a:lstStyle/>
        <a:p>
          <a:endParaRPr lang="en-US"/>
        </a:p>
      </dgm:t>
    </dgm:pt>
    <dgm:pt modelId="{494C967E-0ABF-4253-A6F1-D6CD1887828D}" type="pres">
      <dgm:prSet presAssocID="{0C8C51B1-1230-4AEC-B033-D0290C1F2071}" presName="root" presStyleCnt="0">
        <dgm:presLayoutVars>
          <dgm:dir/>
          <dgm:resizeHandles val="exact"/>
        </dgm:presLayoutVars>
      </dgm:prSet>
      <dgm:spPr/>
    </dgm:pt>
    <dgm:pt modelId="{037B0A17-174F-4D0F-9324-E8DC102F749D}" type="pres">
      <dgm:prSet presAssocID="{5D3F519A-6CB6-4288-BA01-87B82F659E62}" presName="compNode" presStyleCnt="0"/>
      <dgm:spPr/>
    </dgm:pt>
    <dgm:pt modelId="{3954722E-18A3-49AF-BE3C-C8CCB168664B}" type="pres">
      <dgm:prSet presAssocID="{5D3F519A-6CB6-4288-BA01-87B82F659E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9C40414-34A9-4DC3-9762-B8C90B2DBB9C}" type="pres">
      <dgm:prSet presAssocID="{5D3F519A-6CB6-4288-BA01-87B82F659E62}" presName="iconSpace" presStyleCnt="0"/>
      <dgm:spPr/>
    </dgm:pt>
    <dgm:pt modelId="{5993EA31-A343-4E26-935C-73AFD0B84E65}" type="pres">
      <dgm:prSet presAssocID="{5D3F519A-6CB6-4288-BA01-87B82F659E62}" presName="parTx" presStyleLbl="revTx" presStyleIdx="0" presStyleCnt="6">
        <dgm:presLayoutVars>
          <dgm:chMax val="0"/>
          <dgm:chPref val="0"/>
        </dgm:presLayoutVars>
      </dgm:prSet>
      <dgm:spPr/>
    </dgm:pt>
    <dgm:pt modelId="{333E02F2-62D0-46F4-AFBB-06A1CBF1A0FB}" type="pres">
      <dgm:prSet presAssocID="{5D3F519A-6CB6-4288-BA01-87B82F659E62}" presName="txSpace" presStyleCnt="0"/>
      <dgm:spPr/>
    </dgm:pt>
    <dgm:pt modelId="{548C588A-1204-4ED0-A13B-7DEFF130524E}" type="pres">
      <dgm:prSet presAssocID="{5D3F519A-6CB6-4288-BA01-87B82F659E62}" presName="desTx" presStyleLbl="revTx" presStyleIdx="1" presStyleCnt="6">
        <dgm:presLayoutVars/>
      </dgm:prSet>
      <dgm:spPr/>
    </dgm:pt>
    <dgm:pt modelId="{AE08EE19-B705-4F31-9677-6DA15D349906}" type="pres">
      <dgm:prSet presAssocID="{D2D5827C-78E8-4387-AD8E-2C78F0D8E7D7}" presName="sibTrans" presStyleCnt="0"/>
      <dgm:spPr/>
    </dgm:pt>
    <dgm:pt modelId="{CC01A528-BE6A-4970-B2FA-3374CFEAA191}" type="pres">
      <dgm:prSet presAssocID="{70FF7640-FF41-4EDC-A190-0ABFAB02ED31}" presName="compNode" presStyleCnt="0"/>
      <dgm:spPr/>
    </dgm:pt>
    <dgm:pt modelId="{629E0BF4-3A3C-4FC0-A43C-540EE83ABD4A}" type="pres">
      <dgm:prSet presAssocID="{70FF7640-FF41-4EDC-A190-0ABFAB02ED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511FEB3-9336-489B-B0CC-120AE4B3DA5E}" type="pres">
      <dgm:prSet presAssocID="{70FF7640-FF41-4EDC-A190-0ABFAB02ED31}" presName="iconSpace" presStyleCnt="0"/>
      <dgm:spPr/>
    </dgm:pt>
    <dgm:pt modelId="{6F305BD1-C4BB-4CBE-8E90-DCEEA6D91597}" type="pres">
      <dgm:prSet presAssocID="{70FF7640-FF41-4EDC-A190-0ABFAB02ED31}" presName="parTx" presStyleLbl="revTx" presStyleIdx="2" presStyleCnt="6">
        <dgm:presLayoutVars>
          <dgm:chMax val="0"/>
          <dgm:chPref val="0"/>
        </dgm:presLayoutVars>
      </dgm:prSet>
      <dgm:spPr/>
    </dgm:pt>
    <dgm:pt modelId="{09E766D3-5677-4D22-876E-AA152EFFC9AF}" type="pres">
      <dgm:prSet presAssocID="{70FF7640-FF41-4EDC-A190-0ABFAB02ED31}" presName="txSpace" presStyleCnt="0"/>
      <dgm:spPr/>
    </dgm:pt>
    <dgm:pt modelId="{B4253D69-4CCC-41F6-A864-AE2D0235071A}" type="pres">
      <dgm:prSet presAssocID="{70FF7640-FF41-4EDC-A190-0ABFAB02ED31}" presName="desTx" presStyleLbl="revTx" presStyleIdx="3" presStyleCnt="6">
        <dgm:presLayoutVars/>
      </dgm:prSet>
      <dgm:spPr/>
    </dgm:pt>
    <dgm:pt modelId="{FC038C56-4DAC-4B37-8045-2C3EF7F2F628}" type="pres">
      <dgm:prSet presAssocID="{CC510457-A9BB-4F9F-A37B-6CA3CF5A234E}" presName="sibTrans" presStyleCnt="0"/>
      <dgm:spPr/>
    </dgm:pt>
    <dgm:pt modelId="{46235C35-F65E-4493-98B9-CA74FBA2F973}" type="pres">
      <dgm:prSet presAssocID="{FF84B569-402D-4FD2-A396-CC35058B29C1}" presName="compNode" presStyleCnt="0"/>
      <dgm:spPr/>
    </dgm:pt>
    <dgm:pt modelId="{4D847845-F108-45F9-AA21-489CA067A8FF}" type="pres">
      <dgm:prSet presAssocID="{FF84B569-402D-4FD2-A396-CC35058B29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9E9DCA9-A191-4ACD-A4BA-A44A5807E52F}" type="pres">
      <dgm:prSet presAssocID="{FF84B569-402D-4FD2-A396-CC35058B29C1}" presName="iconSpace" presStyleCnt="0"/>
      <dgm:spPr/>
    </dgm:pt>
    <dgm:pt modelId="{C8ABC496-04D1-42B0-9171-8DF22B6ECC79}" type="pres">
      <dgm:prSet presAssocID="{FF84B569-402D-4FD2-A396-CC35058B29C1}" presName="parTx" presStyleLbl="revTx" presStyleIdx="4" presStyleCnt="6">
        <dgm:presLayoutVars>
          <dgm:chMax val="0"/>
          <dgm:chPref val="0"/>
        </dgm:presLayoutVars>
      </dgm:prSet>
      <dgm:spPr/>
    </dgm:pt>
    <dgm:pt modelId="{23A2DAE6-E0EB-4438-B82D-7E9DC24AB9D1}" type="pres">
      <dgm:prSet presAssocID="{FF84B569-402D-4FD2-A396-CC35058B29C1}" presName="txSpace" presStyleCnt="0"/>
      <dgm:spPr/>
    </dgm:pt>
    <dgm:pt modelId="{D7595B16-4C87-4208-BFF9-A3B814333C85}" type="pres">
      <dgm:prSet presAssocID="{FF84B569-402D-4FD2-A396-CC35058B29C1}" presName="desTx" presStyleLbl="revTx" presStyleIdx="5" presStyleCnt="6">
        <dgm:presLayoutVars/>
      </dgm:prSet>
      <dgm:spPr/>
    </dgm:pt>
  </dgm:ptLst>
  <dgm:cxnLst>
    <dgm:cxn modelId="{771B1B06-D57A-4397-9BF3-7D32CBB48F00}" type="presOf" srcId="{70FF7640-FF41-4EDC-A190-0ABFAB02ED31}" destId="{6F305BD1-C4BB-4CBE-8E90-DCEEA6D91597}" srcOrd="0" destOrd="0" presId="urn:microsoft.com/office/officeart/2018/2/layout/IconLabelDescriptionList"/>
    <dgm:cxn modelId="{009E2011-A55E-4137-9963-ADB836EA47E4}" type="presOf" srcId="{5D3F519A-6CB6-4288-BA01-87B82F659E62}" destId="{5993EA31-A343-4E26-935C-73AFD0B84E65}" srcOrd="0" destOrd="0" presId="urn:microsoft.com/office/officeart/2018/2/layout/IconLabelDescriptionList"/>
    <dgm:cxn modelId="{D26CB71C-2438-4785-AF30-5C9D2637CE39}" type="presOf" srcId="{FF84B569-402D-4FD2-A396-CC35058B29C1}" destId="{C8ABC496-04D1-42B0-9171-8DF22B6ECC79}" srcOrd="0" destOrd="0" presId="urn:microsoft.com/office/officeart/2018/2/layout/IconLabelDescriptionList"/>
    <dgm:cxn modelId="{BB56C72F-2144-4954-9216-01939752A429}" srcId="{FF84B569-402D-4FD2-A396-CC35058B29C1}" destId="{921A6BDB-0FCB-479E-9DA1-194BF4775976}" srcOrd="0" destOrd="0" parTransId="{317B3429-08CB-4228-8DCA-CD3A2D83EED7}" sibTransId="{2BE2E38B-4B7C-4C45-835A-D17A4E262256}"/>
    <dgm:cxn modelId="{76F53C5E-0ACA-426C-B85B-DADAA8F2B9E2}" type="presOf" srcId="{921A6BDB-0FCB-479E-9DA1-194BF4775976}" destId="{D7595B16-4C87-4208-BFF9-A3B814333C85}" srcOrd="0" destOrd="0" presId="urn:microsoft.com/office/officeart/2018/2/layout/IconLabelDescriptionList"/>
    <dgm:cxn modelId="{54B4666C-27DD-4DD9-838B-A6672DF74ECB}" srcId="{0C8C51B1-1230-4AEC-B033-D0290C1F2071}" destId="{70FF7640-FF41-4EDC-A190-0ABFAB02ED31}" srcOrd="1" destOrd="0" parTransId="{312264D2-20F0-45ED-A6A3-30D01AFAAD86}" sibTransId="{CC510457-A9BB-4F9F-A37B-6CA3CF5A234E}"/>
    <dgm:cxn modelId="{DFE60F4D-7537-4DF8-808E-D73990EC224B}" type="presOf" srcId="{0C8C51B1-1230-4AEC-B033-D0290C1F2071}" destId="{494C967E-0ABF-4253-A6F1-D6CD1887828D}" srcOrd="0" destOrd="0" presId="urn:microsoft.com/office/officeart/2018/2/layout/IconLabelDescriptionList"/>
    <dgm:cxn modelId="{12F28859-ED70-47FD-A5BF-7DA8204B32FE}" srcId="{0C8C51B1-1230-4AEC-B033-D0290C1F2071}" destId="{5D3F519A-6CB6-4288-BA01-87B82F659E62}" srcOrd="0" destOrd="0" parTransId="{9F034776-44C6-4344-8FA4-4BCC2BDDF244}" sibTransId="{D2D5827C-78E8-4387-AD8E-2C78F0D8E7D7}"/>
    <dgm:cxn modelId="{FA824B80-DDCC-4797-A074-C0570D0EF9E8}" srcId="{0C8C51B1-1230-4AEC-B033-D0290C1F2071}" destId="{FF84B569-402D-4FD2-A396-CC35058B29C1}" srcOrd="2" destOrd="0" parTransId="{87FDB371-B63B-4A2C-9FB9-EE97B8AF04AB}" sibTransId="{6FE041B6-D9C4-4403-B677-CD202392EB5B}"/>
    <dgm:cxn modelId="{9AFC5380-781D-47EA-868C-3494AFD914C0}" type="presOf" srcId="{311F73EF-2E83-4001-92BF-99F426DAC24A}" destId="{548C588A-1204-4ED0-A13B-7DEFF130524E}" srcOrd="0" destOrd="0" presId="urn:microsoft.com/office/officeart/2018/2/layout/IconLabelDescriptionList"/>
    <dgm:cxn modelId="{97DDC686-B5C7-4A2A-AF5D-9B594922703A}" type="presOf" srcId="{7A184DFA-6F2D-4D7D-A4B0-4D06AA70E02A}" destId="{B4253D69-4CCC-41F6-A864-AE2D0235071A}" srcOrd="0" destOrd="0" presId="urn:microsoft.com/office/officeart/2018/2/layout/IconLabelDescriptionList"/>
    <dgm:cxn modelId="{2DC0BDA6-7BD4-4251-8F72-FC38D73542A7}" srcId="{70FF7640-FF41-4EDC-A190-0ABFAB02ED31}" destId="{7A184DFA-6F2D-4D7D-A4B0-4D06AA70E02A}" srcOrd="0" destOrd="0" parTransId="{099C2670-F0F4-4EC5-B5FF-838401D9C6C6}" sibTransId="{DA2619C7-1674-43BB-A5A3-B6B729658A87}"/>
    <dgm:cxn modelId="{0C92B2A9-7939-4203-BE7F-DE87250CA6FF}" srcId="{5D3F519A-6CB6-4288-BA01-87B82F659E62}" destId="{311F73EF-2E83-4001-92BF-99F426DAC24A}" srcOrd="0" destOrd="0" parTransId="{46B9B341-183B-40C1-83BD-CCBEA807B577}" sibTransId="{F6049A67-7ADB-4EED-92BE-469551C9A627}"/>
    <dgm:cxn modelId="{21C6A45E-9025-4C85-8135-E876B2375C50}" type="presParOf" srcId="{494C967E-0ABF-4253-A6F1-D6CD1887828D}" destId="{037B0A17-174F-4D0F-9324-E8DC102F749D}" srcOrd="0" destOrd="0" presId="urn:microsoft.com/office/officeart/2018/2/layout/IconLabelDescriptionList"/>
    <dgm:cxn modelId="{E065BD91-6483-464F-98FB-2DEE7BECD781}" type="presParOf" srcId="{037B0A17-174F-4D0F-9324-E8DC102F749D}" destId="{3954722E-18A3-49AF-BE3C-C8CCB168664B}" srcOrd="0" destOrd="0" presId="urn:microsoft.com/office/officeart/2018/2/layout/IconLabelDescriptionList"/>
    <dgm:cxn modelId="{DA94D4B9-2A27-44AC-864F-61A25C81FC1B}" type="presParOf" srcId="{037B0A17-174F-4D0F-9324-E8DC102F749D}" destId="{69C40414-34A9-4DC3-9762-B8C90B2DBB9C}" srcOrd="1" destOrd="0" presId="urn:microsoft.com/office/officeart/2018/2/layout/IconLabelDescriptionList"/>
    <dgm:cxn modelId="{2CFDE2E8-C035-4EF8-A3D6-5E93CE75220F}" type="presParOf" srcId="{037B0A17-174F-4D0F-9324-E8DC102F749D}" destId="{5993EA31-A343-4E26-935C-73AFD0B84E65}" srcOrd="2" destOrd="0" presId="urn:microsoft.com/office/officeart/2018/2/layout/IconLabelDescriptionList"/>
    <dgm:cxn modelId="{474E7A02-6EE5-4D40-BDAF-D61B38EFE767}" type="presParOf" srcId="{037B0A17-174F-4D0F-9324-E8DC102F749D}" destId="{333E02F2-62D0-46F4-AFBB-06A1CBF1A0FB}" srcOrd="3" destOrd="0" presId="urn:microsoft.com/office/officeart/2018/2/layout/IconLabelDescriptionList"/>
    <dgm:cxn modelId="{88187AB9-D6D3-40EF-AEE2-79EED207FB8E}" type="presParOf" srcId="{037B0A17-174F-4D0F-9324-E8DC102F749D}" destId="{548C588A-1204-4ED0-A13B-7DEFF130524E}" srcOrd="4" destOrd="0" presId="urn:microsoft.com/office/officeart/2018/2/layout/IconLabelDescriptionList"/>
    <dgm:cxn modelId="{1710924F-E020-4EFE-AC6D-5481AC97C06C}" type="presParOf" srcId="{494C967E-0ABF-4253-A6F1-D6CD1887828D}" destId="{AE08EE19-B705-4F31-9677-6DA15D349906}" srcOrd="1" destOrd="0" presId="urn:microsoft.com/office/officeart/2018/2/layout/IconLabelDescriptionList"/>
    <dgm:cxn modelId="{BDA66027-114A-4178-873F-3FC186DB8402}" type="presParOf" srcId="{494C967E-0ABF-4253-A6F1-D6CD1887828D}" destId="{CC01A528-BE6A-4970-B2FA-3374CFEAA191}" srcOrd="2" destOrd="0" presId="urn:microsoft.com/office/officeart/2018/2/layout/IconLabelDescriptionList"/>
    <dgm:cxn modelId="{BADA561E-D100-4431-BFA3-ED5E16B1B38A}" type="presParOf" srcId="{CC01A528-BE6A-4970-B2FA-3374CFEAA191}" destId="{629E0BF4-3A3C-4FC0-A43C-540EE83ABD4A}" srcOrd="0" destOrd="0" presId="urn:microsoft.com/office/officeart/2018/2/layout/IconLabelDescriptionList"/>
    <dgm:cxn modelId="{477F4B48-73E9-4FD7-83CC-8B656B920D3C}" type="presParOf" srcId="{CC01A528-BE6A-4970-B2FA-3374CFEAA191}" destId="{5511FEB3-9336-489B-B0CC-120AE4B3DA5E}" srcOrd="1" destOrd="0" presId="urn:microsoft.com/office/officeart/2018/2/layout/IconLabelDescriptionList"/>
    <dgm:cxn modelId="{B8BC90E8-0DD5-4768-B3AC-4D3E23B495E4}" type="presParOf" srcId="{CC01A528-BE6A-4970-B2FA-3374CFEAA191}" destId="{6F305BD1-C4BB-4CBE-8E90-DCEEA6D91597}" srcOrd="2" destOrd="0" presId="urn:microsoft.com/office/officeart/2018/2/layout/IconLabelDescriptionList"/>
    <dgm:cxn modelId="{6A18617E-3369-40EB-80D2-959FC5EC7C82}" type="presParOf" srcId="{CC01A528-BE6A-4970-B2FA-3374CFEAA191}" destId="{09E766D3-5677-4D22-876E-AA152EFFC9AF}" srcOrd="3" destOrd="0" presId="urn:microsoft.com/office/officeart/2018/2/layout/IconLabelDescriptionList"/>
    <dgm:cxn modelId="{EDD4FADC-F6B2-4A0F-9DC4-58C71C0767B1}" type="presParOf" srcId="{CC01A528-BE6A-4970-B2FA-3374CFEAA191}" destId="{B4253D69-4CCC-41F6-A864-AE2D0235071A}" srcOrd="4" destOrd="0" presId="urn:microsoft.com/office/officeart/2018/2/layout/IconLabelDescriptionList"/>
    <dgm:cxn modelId="{6E39CE9B-D024-40FF-9B8B-23E404D2959B}" type="presParOf" srcId="{494C967E-0ABF-4253-A6F1-D6CD1887828D}" destId="{FC038C56-4DAC-4B37-8045-2C3EF7F2F628}" srcOrd="3" destOrd="0" presId="urn:microsoft.com/office/officeart/2018/2/layout/IconLabelDescriptionList"/>
    <dgm:cxn modelId="{8044D0A2-8071-4374-AD10-223DBCEE4D3D}" type="presParOf" srcId="{494C967E-0ABF-4253-A6F1-D6CD1887828D}" destId="{46235C35-F65E-4493-98B9-CA74FBA2F973}" srcOrd="4" destOrd="0" presId="urn:microsoft.com/office/officeart/2018/2/layout/IconLabelDescriptionList"/>
    <dgm:cxn modelId="{CEDEB85E-661A-4882-A0BA-DF8184E3BCEC}" type="presParOf" srcId="{46235C35-F65E-4493-98B9-CA74FBA2F973}" destId="{4D847845-F108-45F9-AA21-489CA067A8FF}" srcOrd="0" destOrd="0" presId="urn:microsoft.com/office/officeart/2018/2/layout/IconLabelDescriptionList"/>
    <dgm:cxn modelId="{195B3C57-9D0B-448D-8106-69663DF017CE}" type="presParOf" srcId="{46235C35-F65E-4493-98B9-CA74FBA2F973}" destId="{49E9DCA9-A191-4ACD-A4BA-A44A5807E52F}" srcOrd="1" destOrd="0" presId="urn:microsoft.com/office/officeart/2018/2/layout/IconLabelDescriptionList"/>
    <dgm:cxn modelId="{AA1BF0F3-4345-40BE-8966-1CAFCDB2E234}" type="presParOf" srcId="{46235C35-F65E-4493-98B9-CA74FBA2F973}" destId="{C8ABC496-04D1-42B0-9171-8DF22B6ECC79}" srcOrd="2" destOrd="0" presId="urn:microsoft.com/office/officeart/2018/2/layout/IconLabelDescriptionList"/>
    <dgm:cxn modelId="{2BD85E68-45F7-4BFE-95CF-AAC908E26CBF}" type="presParOf" srcId="{46235C35-F65E-4493-98B9-CA74FBA2F973}" destId="{23A2DAE6-E0EB-4438-B82D-7E9DC24AB9D1}" srcOrd="3" destOrd="0" presId="urn:microsoft.com/office/officeart/2018/2/layout/IconLabelDescriptionList"/>
    <dgm:cxn modelId="{550D0659-AAC2-406B-B40E-5546A17DE295}" type="presParOf" srcId="{46235C35-F65E-4493-98B9-CA74FBA2F973}" destId="{D7595B16-4C87-4208-BFF9-A3B814333C8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3017B-26F9-4501-BA7F-085F733BCE56}">
      <dsp:nvSpPr>
        <dsp:cNvPr id="0" name=""/>
        <dsp:cNvSpPr/>
      </dsp:nvSpPr>
      <dsp:spPr>
        <a:xfrm>
          <a:off x="0" y="1417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87560-2FD1-42F8-8BA7-B320BC2EBA1B}">
      <dsp:nvSpPr>
        <dsp:cNvPr id="0" name=""/>
        <dsp:cNvSpPr/>
      </dsp:nvSpPr>
      <dsp:spPr>
        <a:xfrm>
          <a:off x="217390" y="163113"/>
          <a:ext cx="395254" cy="395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9F015-8E72-423B-82AE-B3027B8F8C25}">
      <dsp:nvSpPr>
        <dsp:cNvPr id="0" name=""/>
        <dsp:cNvSpPr/>
      </dsp:nvSpPr>
      <dsp:spPr>
        <a:xfrm>
          <a:off x="830035" y="1417"/>
          <a:ext cx="3834270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What is the Problem?</a:t>
          </a:r>
          <a:endParaRPr lang="en-US" sz="2000" kern="1200"/>
        </a:p>
      </dsp:txBody>
      <dsp:txXfrm>
        <a:off x="830035" y="1417"/>
        <a:ext cx="3834270" cy="718645"/>
      </dsp:txXfrm>
    </dsp:sp>
    <dsp:sp modelId="{C8BF9D60-6BC7-4543-9092-E226D8581DA2}">
      <dsp:nvSpPr>
        <dsp:cNvPr id="0" name=""/>
        <dsp:cNvSpPr/>
      </dsp:nvSpPr>
      <dsp:spPr>
        <a:xfrm>
          <a:off x="4664305" y="1417"/>
          <a:ext cx="385629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Online shoppers struggle with fluctuating prices, missing deals, and lack of historical insights.</a:t>
          </a:r>
          <a:endParaRPr lang="en-US" sz="1500" kern="1200"/>
        </a:p>
      </dsp:txBody>
      <dsp:txXfrm>
        <a:off x="4664305" y="1417"/>
        <a:ext cx="3856294" cy="718645"/>
      </dsp:txXfrm>
    </dsp:sp>
    <dsp:sp modelId="{5AD1B7BD-0E11-401B-B772-F7BE1065F3DF}">
      <dsp:nvSpPr>
        <dsp:cNvPr id="0" name=""/>
        <dsp:cNvSpPr/>
      </dsp:nvSpPr>
      <dsp:spPr>
        <a:xfrm>
          <a:off x="0" y="899724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67207-7EC5-49B1-82A2-39D3546E4D1E}">
      <dsp:nvSpPr>
        <dsp:cNvPr id="0" name=""/>
        <dsp:cNvSpPr/>
      </dsp:nvSpPr>
      <dsp:spPr>
        <a:xfrm>
          <a:off x="217390" y="1061419"/>
          <a:ext cx="395254" cy="395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A9C30-A234-4074-8DC9-BFCCED96D23E}">
      <dsp:nvSpPr>
        <dsp:cNvPr id="0" name=""/>
        <dsp:cNvSpPr/>
      </dsp:nvSpPr>
      <dsp:spPr>
        <a:xfrm>
          <a:off x="830035" y="899724"/>
          <a:ext cx="3834270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Why Does This Matter?</a:t>
          </a:r>
          <a:endParaRPr lang="en-US" sz="2000" kern="1200"/>
        </a:p>
      </dsp:txBody>
      <dsp:txXfrm>
        <a:off x="830035" y="899724"/>
        <a:ext cx="3834270" cy="718645"/>
      </dsp:txXfrm>
    </dsp:sp>
    <dsp:sp modelId="{89750CA1-177D-420F-8C27-7FCFD7A307C6}">
      <dsp:nvSpPr>
        <dsp:cNvPr id="0" name=""/>
        <dsp:cNvSpPr/>
      </dsp:nvSpPr>
      <dsp:spPr>
        <a:xfrm>
          <a:off x="4664305" y="899724"/>
          <a:ext cx="385629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Consumers often overpay due to the lack of tools to track and compare price trends.</a:t>
          </a:r>
          <a:endParaRPr lang="en-US" sz="1500" kern="1200"/>
        </a:p>
      </dsp:txBody>
      <dsp:txXfrm>
        <a:off x="4664305" y="899724"/>
        <a:ext cx="3856294" cy="718645"/>
      </dsp:txXfrm>
    </dsp:sp>
    <dsp:sp modelId="{08C7C94A-A4C9-414D-B2ED-E1D85336CA33}">
      <dsp:nvSpPr>
        <dsp:cNvPr id="0" name=""/>
        <dsp:cNvSpPr/>
      </dsp:nvSpPr>
      <dsp:spPr>
        <a:xfrm>
          <a:off x="0" y="1798030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A9361-3036-4AAC-9878-F376EA530184}">
      <dsp:nvSpPr>
        <dsp:cNvPr id="0" name=""/>
        <dsp:cNvSpPr/>
      </dsp:nvSpPr>
      <dsp:spPr>
        <a:xfrm>
          <a:off x="217390" y="1959725"/>
          <a:ext cx="395254" cy="395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61718-9F4C-481E-AC5E-6D5D8319B9F5}">
      <dsp:nvSpPr>
        <dsp:cNvPr id="0" name=""/>
        <dsp:cNvSpPr/>
      </dsp:nvSpPr>
      <dsp:spPr>
        <a:xfrm>
          <a:off x="830035" y="1798030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Our Solution: An Amazon Product Price Tracking System that monitors prices, analyzes trends, and notifies users of the best deals.</a:t>
          </a:r>
          <a:endParaRPr lang="en-US" sz="2000" kern="1200"/>
        </a:p>
      </dsp:txBody>
      <dsp:txXfrm>
        <a:off x="830035" y="1798030"/>
        <a:ext cx="7690564" cy="718645"/>
      </dsp:txXfrm>
    </dsp:sp>
    <dsp:sp modelId="{8784549D-400F-4728-94DB-1362C075D887}">
      <dsp:nvSpPr>
        <dsp:cNvPr id="0" name=""/>
        <dsp:cNvSpPr/>
      </dsp:nvSpPr>
      <dsp:spPr>
        <a:xfrm>
          <a:off x="0" y="2696336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58F9B-1C2F-4FD4-A815-19391DF4AEF7}">
      <dsp:nvSpPr>
        <dsp:cNvPr id="0" name=""/>
        <dsp:cNvSpPr/>
      </dsp:nvSpPr>
      <dsp:spPr>
        <a:xfrm>
          <a:off x="217390" y="2858032"/>
          <a:ext cx="395254" cy="3952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5D9B4-0540-4301-888B-9314CA61FDA8}">
      <dsp:nvSpPr>
        <dsp:cNvPr id="0" name=""/>
        <dsp:cNvSpPr/>
      </dsp:nvSpPr>
      <dsp:spPr>
        <a:xfrm>
          <a:off x="830035" y="2696336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Visuals: Relevant images showcasing e-commerce and price tracking challenges.</a:t>
          </a:r>
          <a:endParaRPr lang="en-US" sz="2000" kern="1200"/>
        </a:p>
      </dsp:txBody>
      <dsp:txXfrm>
        <a:off x="830035" y="2696336"/>
        <a:ext cx="7690564" cy="718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8B69B-C786-4948-8285-1C773ABB65F0}">
      <dsp:nvSpPr>
        <dsp:cNvPr id="0" name=""/>
        <dsp:cNvSpPr/>
      </dsp:nvSpPr>
      <dsp:spPr>
        <a:xfrm>
          <a:off x="831721" y="859938"/>
          <a:ext cx="888890" cy="888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7EDB5-5845-41A7-8FAA-EA4ADEFE3980}">
      <dsp:nvSpPr>
        <dsp:cNvPr id="0" name=""/>
        <dsp:cNvSpPr/>
      </dsp:nvSpPr>
      <dsp:spPr>
        <a:xfrm>
          <a:off x="6323" y="1821779"/>
          <a:ext cx="2539687" cy="39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Challenge: Bypassing Amazon's anti-scraping measures.</a:t>
          </a:r>
        </a:p>
      </dsp:txBody>
      <dsp:txXfrm>
        <a:off x="6323" y="1821779"/>
        <a:ext cx="2539687" cy="392857"/>
      </dsp:txXfrm>
    </dsp:sp>
    <dsp:sp modelId="{920C071B-A601-4154-8608-2C2981974BD0}">
      <dsp:nvSpPr>
        <dsp:cNvPr id="0" name=""/>
        <dsp:cNvSpPr/>
      </dsp:nvSpPr>
      <dsp:spPr>
        <a:xfrm>
          <a:off x="6323" y="2248568"/>
          <a:ext cx="2539687" cy="307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Solution: Use Keepa or Bright Data for compliant data access.</a:t>
          </a:r>
        </a:p>
      </dsp:txBody>
      <dsp:txXfrm>
        <a:off x="6323" y="2248568"/>
        <a:ext cx="2539687" cy="307893"/>
      </dsp:txXfrm>
    </dsp:sp>
    <dsp:sp modelId="{D9BAFCA9-CC3F-4477-A432-29F1EFDC4DAA}">
      <dsp:nvSpPr>
        <dsp:cNvPr id="0" name=""/>
        <dsp:cNvSpPr/>
      </dsp:nvSpPr>
      <dsp:spPr>
        <a:xfrm>
          <a:off x="3815854" y="859938"/>
          <a:ext cx="888890" cy="888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04431-354E-416A-A20C-4CCF502CD086}">
      <dsp:nvSpPr>
        <dsp:cNvPr id="0" name=""/>
        <dsp:cNvSpPr/>
      </dsp:nvSpPr>
      <dsp:spPr>
        <a:xfrm>
          <a:off x="2990456" y="1821779"/>
          <a:ext cx="2539687" cy="39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Challenge: Managing large datasets.</a:t>
          </a:r>
        </a:p>
      </dsp:txBody>
      <dsp:txXfrm>
        <a:off x="2990456" y="1821779"/>
        <a:ext cx="2539687" cy="392857"/>
      </dsp:txXfrm>
    </dsp:sp>
    <dsp:sp modelId="{34F61013-0B36-4FBE-9BD6-161C060FC0AD}">
      <dsp:nvSpPr>
        <dsp:cNvPr id="0" name=""/>
        <dsp:cNvSpPr/>
      </dsp:nvSpPr>
      <dsp:spPr>
        <a:xfrm>
          <a:off x="2990456" y="2248568"/>
          <a:ext cx="2539687" cy="307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Solution: Leverage BigQuery for scalable storage and querying.</a:t>
          </a:r>
        </a:p>
      </dsp:txBody>
      <dsp:txXfrm>
        <a:off x="2990456" y="2248568"/>
        <a:ext cx="2539687" cy="307893"/>
      </dsp:txXfrm>
    </dsp:sp>
    <dsp:sp modelId="{B42ECD7D-DFB7-4BBE-B3F7-C0D505A9F36F}">
      <dsp:nvSpPr>
        <dsp:cNvPr id="0" name=""/>
        <dsp:cNvSpPr/>
      </dsp:nvSpPr>
      <dsp:spPr>
        <a:xfrm>
          <a:off x="6799987" y="859938"/>
          <a:ext cx="888890" cy="888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1040F-F4BA-4059-8440-603DE1DC9903}">
      <dsp:nvSpPr>
        <dsp:cNvPr id="0" name=""/>
        <dsp:cNvSpPr/>
      </dsp:nvSpPr>
      <dsp:spPr>
        <a:xfrm>
          <a:off x="5974589" y="1821779"/>
          <a:ext cx="2539687" cy="39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Challenge: Real-time notifications.</a:t>
          </a:r>
        </a:p>
      </dsp:txBody>
      <dsp:txXfrm>
        <a:off x="5974589" y="1821779"/>
        <a:ext cx="2539687" cy="392857"/>
      </dsp:txXfrm>
    </dsp:sp>
    <dsp:sp modelId="{EB1DDD42-C9D4-480F-955E-5AF7F3978485}">
      <dsp:nvSpPr>
        <dsp:cNvPr id="0" name=""/>
        <dsp:cNvSpPr/>
      </dsp:nvSpPr>
      <dsp:spPr>
        <a:xfrm>
          <a:off x="5974589" y="2248568"/>
          <a:ext cx="2539687" cy="307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Solution: Use Firebase Cloud Messaging and SendGrid for instant alerts.</a:t>
          </a:r>
        </a:p>
      </dsp:txBody>
      <dsp:txXfrm>
        <a:off x="5974589" y="2248568"/>
        <a:ext cx="2539687" cy="307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4722E-18A3-49AF-BE3C-C8CCB168664B}">
      <dsp:nvSpPr>
        <dsp:cNvPr id="0" name=""/>
        <dsp:cNvSpPr/>
      </dsp:nvSpPr>
      <dsp:spPr>
        <a:xfrm>
          <a:off x="10531" y="272826"/>
          <a:ext cx="809841" cy="809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3EA31-A343-4E26-935C-73AFD0B84E65}">
      <dsp:nvSpPr>
        <dsp:cNvPr id="0" name=""/>
        <dsp:cNvSpPr/>
      </dsp:nvSpPr>
      <dsp:spPr>
        <a:xfrm>
          <a:off x="10531" y="1156892"/>
          <a:ext cx="2313831" cy="34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Machine Learning:</a:t>
          </a:r>
          <a:endParaRPr lang="en-US" sz="1600" kern="1200"/>
        </a:p>
      </dsp:txBody>
      <dsp:txXfrm>
        <a:off x="10531" y="1156892"/>
        <a:ext cx="2313831" cy="347074"/>
      </dsp:txXfrm>
    </dsp:sp>
    <dsp:sp modelId="{548C588A-1204-4ED0-A13B-7DEFF130524E}">
      <dsp:nvSpPr>
        <dsp:cNvPr id="0" name=""/>
        <dsp:cNvSpPr/>
      </dsp:nvSpPr>
      <dsp:spPr>
        <a:xfrm>
          <a:off x="10531" y="1538489"/>
          <a:ext cx="2313831" cy="4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Use Vertex AI for predictive analytics (e.g., price trends, best purchase times).</a:t>
          </a:r>
          <a:endParaRPr lang="en-US" sz="1200" kern="1200"/>
        </a:p>
      </dsp:txBody>
      <dsp:txXfrm>
        <a:off x="10531" y="1538489"/>
        <a:ext cx="2313831" cy="460483"/>
      </dsp:txXfrm>
    </dsp:sp>
    <dsp:sp modelId="{629E0BF4-3A3C-4FC0-A43C-540EE83ABD4A}">
      <dsp:nvSpPr>
        <dsp:cNvPr id="0" name=""/>
        <dsp:cNvSpPr/>
      </dsp:nvSpPr>
      <dsp:spPr>
        <a:xfrm>
          <a:off x="2729284" y="272826"/>
          <a:ext cx="809841" cy="809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5BD1-C4BB-4CBE-8E90-DCEEA6D91597}">
      <dsp:nvSpPr>
        <dsp:cNvPr id="0" name=""/>
        <dsp:cNvSpPr/>
      </dsp:nvSpPr>
      <dsp:spPr>
        <a:xfrm>
          <a:off x="2729284" y="1156892"/>
          <a:ext cx="2313831" cy="34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Multi-Platform Expansion:</a:t>
          </a:r>
          <a:endParaRPr lang="en-US" sz="1600" kern="1200"/>
        </a:p>
      </dsp:txBody>
      <dsp:txXfrm>
        <a:off x="2729284" y="1156892"/>
        <a:ext cx="2313831" cy="347074"/>
      </dsp:txXfrm>
    </dsp:sp>
    <dsp:sp modelId="{B4253D69-4CCC-41F6-A864-AE2D0235071A}">
      <dsp:nvSpPr>
        <dsp:cNvPr id="0" name=""/>
        <dsp:cNvSpPr/>
      </dsp:nvSpPr>
      <dsp:spPr>
        <a:xfrm>
          <a:off x="2729284" y="1538489"/>
          <a:ext cx="2313831" cy="4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Extend support to other e-commerce platforms like eBay or Walmart.</a:t>
          </a:r>
          <a:endParaRPr lang="en-US" sz="1200" kern="1200"/>
        </a:p>
      </dsp:txBody>
      <dsp:txXfrm>
        <a:off x="2729284" y="1538489"/>
        <a:ext cx="2313831" cy="460483"/>
      </dsp:txXfrm>
    </dsp:sp>
    <dsp:sp modelId="{4D847845-F108-45F9-AA21-489CA067A8FF}">
      <dsp:nvSpPr>
        <dsp:cNvPr id="0" name=""/>
        <dsp:cNvSpPr/>
      </dsp:nvSpPr>
      <dsp:spPr>
        <a:xfrm>
          <a:off x="5448036" y="272826"/>
          <a:ext cx="809841" cy="809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BC496-04D1-42B0-9171-8DF22B6ECC79}">
      <dsp:nvSpPr>
        <dsp:cNvPr id="0" name=""/>
        <dsp:cNvSpPr/>
      </dsp:nvSpPr>
      <dsp:spPr>
        <a:xfrm>
          <a:off x="5448036" y="1156892"/>
          <a:ext cx="2313831" cy="34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Advanced Analytics:</a:t>
          </a:r>
          <a:endParaRPr lang="en-US" sz="1600" kern="1200"/>
        </a:p>
      </dsp:txBody>
      <dsp:txXfrm>
        <a:off x="5448036" y="1156892"/>
        <a:ext cx="2313831" cy="347074"/>
      </dsp:txXfrm>
    </dsp:sp>
    <dsp:sp modelId="{D7595B16-4C87-4208-BFF9-A3B814333C85}">
      <dsp:nvSpPr>
        <dsp:cNvPr id="0" name=""/>
        <dsp:cNvSpPr/>
      </dsp:nvSpPr>
      <dsp:spPr>
        <a:xfrm>
          <a:off x="5448036" y="1538489"/>
          <a:ext cx="2313831" cy="4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Provide users with comprehensive market insights and recommendations.</a:t>
          </a:r>
          <a:endParaRPr lang="en-US" sz="1200" kern="1200"/>
        </a:p>
      </dsp:txBody>
      <dsp:txXfrm>
        <a:off x="5448036" y="1538489"/>
        <a:ext cx="2313831" cy="460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dc827353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dc827353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adc82735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adc82735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adc827353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adc827353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adc827353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adc827353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adc827353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adc827353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adc827353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adc827353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dc82735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dc82735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adc827353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adc827353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adc827353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adc827353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adc82735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adc82735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dc827353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dc827353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dc827353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dc827353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dc827353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dc827353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adc827353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adc827353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dc82735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dc82735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adc827353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adc827353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14610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89073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4666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798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2553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93556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95066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4087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353109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143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2899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71058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79407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057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81090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05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65539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75254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3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8N5WRWN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amazon.com/dp/B07FZ8S74R" TargetMode="External"/><Relationship Id="rId4" Type="http://schemas.openxmlformats.org/officeDocument/2006/relationships/hyperlink" Target="https://www.amazon.com/dp/B09G3HRPZ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45071" y="920459"/>
            <a:ext cx="3246614" cy="188191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Price Track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45071" y="2859520"/>
            <a:ext cx="3246614" cy="102869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Revolutionizing Online Shopping through Smart Price Tracking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0"/>
            <a:ext cx="1947333" cy="65453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4173425"/>
            <a:ext cx="1006159" cy="970075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2356739"/>
            <a:ext cx="3454004" cy="2786761"/>
          </a:xfrm>
          <a:prstGeom prst="rect">
            <a:avLst/>
          </a:prstGeom>
        </p:spPr>
      </p:pic>
      <p:graphicFrame>
        <p:nvGraphicFramePr>
          <p:cNvPr id="56" name="Google Shape;56;p13"/>
          <p:cNvGraphicFramePr/>
          <p:nvPr>
            <p:extLst>
              <p:ext uri="{D42A27DB-BD31-4B8C-83A1-F6EECF244321}">
                <p14:modId xmlns:p14="http://schemas.microsoft.com/office/powerpoint/2010/main" val="906431049"/>
              </p:ext>
            </p:extLst>
          </p:nvPr>
        </p:nvGraphicFramePr>
        <p:xfrm>
          <a:off x="4572000" y="1191913"/>
          <a:ext cx="3849244" cy="2596130"/>
        </p:xfrm>
        <a:graphic>
          <a:graphicData uri="http://schemas.openxmlformats.org/drawingml/2006/table">
            <a:tbl>
              <a:tblPr firstRow="1" bandRow="1">
                <a:noFill/>
                <a:tableStyleId>{326C8B9B-2212-4E11-AA24-6F01A9D96FE5}</a:tableStyleId>
              </a:tblPr>
              <a:tblGrid>
                <a:gridCol w="103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66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 #3 Members and Roles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5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Shazzad Sakim Sourav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0446233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Admin, DevOps Specialist &amp; Security Specialist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Sayed Bin Taher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0456304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 &amp; Data Engineer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Ashif Ahmed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0438524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Faizan Raza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0446743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Amber Mallick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0441063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2497" marR="82497" marT="82497" marB="8249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 and Solutions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0" name="Google Shape;176;p33">
            <a:extLst>
              <a:ext uri="{FF2B5EF4-FFF2-40B4-BE49-F238E27FC236}">
                <a16:creationId xmlns:a16="http://schemas.microsoft.com/office/drawing/2014/main" id="{CD3CD7E9-155B-AE46-1059-FF55942E12EF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2" name="Google Shape;182;p34"/>
          <p:cNvGraphicFramePr/>
          <p:nvPr/>
        </p:nvGraphicFramePr>
        <p:xfrm>
          <a:off x="311713" y="1867800"/>
          <a:ext cx="8520575" cy="2370328"/>
        </p:xfrm>
        <a:graphic>
          <a:graphicData uri="http://schemas.openxmlformats.org/drawingml/2006/table">
            <a:tbl>
              <a:tblPr>
                <a:noFill/>
                <a:tableStyleId>{6A8AE2E1-9AE6-42A3-954C-8F42D93F106D}</a:tableStyleId>
              </a:tblPr>
              <a:tblGrid>
                <a:gridCol w="190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Driver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Estimated Cost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Functions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Triggers for scrapers, APIs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$150–300/month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Firestore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Metadata for 100K products, frequent queries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$100–200/month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BigQuery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Storage and queries for 100K products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$100–250/month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Storage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10GB images, 150K reads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$30–50/month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Pub/Sub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Notifications for 10K users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$5–10/month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Firebase Hosting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UI hosting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$10–20/month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SendGrid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 notifications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$10–50/month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3" name="Google Shape;183;p34"/>
          <p:cNvSpPr txBox="1"/>
          <p:nvPr/>
        </p:nvSpPr>
        <p:spPr>
          <a:xfrm>
            <a:off x="311725" y="1412125"/>
            <a:ext cx="7263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GCP Costs: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311700" y="9560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Assuming 10,000 users will use and 100,000 products will be stored: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35"/>
          <p:cNvGraphicFramePr/>
          <p:nvPr/>
        </p:nvGraphicFramePr>
        <p:xfrm>
          <a:off x="457188" y="930175"/>
          <a:ext cx="8234425" cy="952500"/>
        </p:xfrm>
        <a:graphic>
          <a:graphicData uri="http://schemas.openxmlformats.org/drawingml/2006/table">
            <a:tbl>
              <a:tblPr>
                <a:noFill/>
                <a:tableStyleId>{6A8AE2E1-9AE6-42A3-954C-8F42D93F106D}</a:tableStyleId>
              </a:tblPr>
              <a:tblGrid>
                <a:gridCol w="14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Pricing Model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Estimated Monthly Cost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Bright Data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$25/GB of traffic (10GB usage estimated)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$250–500/month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Keepa API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€0.01/request (100K requests estimated)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€1,000 (~$1,080/month)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0" name="Google Shape;190;p35"/>
          <p:cNvGraphicFramePr/>
          <p:nvPr/>
        </p:nvGraphicFramePr>
        <p:xfrm>
          <a:off x="457200" y="2492575"/>
          <a:ext cx="8234400" cy="952500"/>
        </p:xfrm>
        <a:graphic>
          <a:graphicData uri="http://schemas.openxmlformats.org/drawingml/2006/table">
            <a:tbl>
              <a:tblPr>
                <a:noFill/>
                <a:tableStyleId>{6A8AE2E1-9AE6-42A3-954C-8F42D93F106D}</a:tableStyleId>
              </a:tblPr>
              <a:tblGrid>
                <a:gridCol w="301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Estimated Monthly Cost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~$500–1,000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Production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~$1,400–2,300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1" name="Google Shape;191;p35"/>
          <p:cNvSpPr txBox="1"/>
          <p:nvPr/>
        </p:nvSpPr>
        <p:spPr>
          <a:xfrm>
            <a:off x="457200" y="457200"/>
            <a:ext cx="82344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Paid API Costs: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457200" y="1882675"/>
            <a:ext cx="823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Estimated Costs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>
            <a:extLst>
              <a:ext uri="{FF2B5EF4-FFF2-40B4-BE49-F238E27FC236}">
                <a16:creationId xmlns:a16="http://schemas.microsoft.com/office/drawing/2014/main" id="{7407B0FF-43E0-4B2E-B48B-C2A472D1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7CAC6C18-4147-48ED-8B6A-19B3E0D89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685331" y="463887"/>
            <a:ext cx="7773338" cy="11971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ym typeface="Times New Roman"/>
              </a:rPr>
              <a:t>Future Enhancements</a:t>
            </a:r>
          </a:p>
        </p:txBody>
      </p:sp>
      <p:graphicFrame>
        <p:nvGraphicFramePr>
          <p:cNvPr id="200" name="Google Shape;198;p36">
            <a:extLst>
              <a:ext uri="{FF2B5EF4-FFF2-40B4-BE49-F238E27FC236}">
                <a16:creationId xmlns:a16="http://schemas.microsoft.com/office/drawing/2014/main" id="{B87AF972-AB50-423A-401A-BD4685B27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446812"/>
              </p:ext>
            </p:extLst>
          </p:nvPr>
        </p:nvGraphicFramePr>
        <p:xfrm>
          <a:off x="685800" y="1899356"/>
          <a:ext cx="7772400" cy="22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11700" y="409350"/>
            <a:ext cx="8520600" cy="4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8410-7A8D-2781-C0BB-9109926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01953"/>
            <a:ext cx="8520600" cy="1048512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0649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323750" y="181200"/>
            <a:ext cx="6496500" cy="4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Collection Exported (products.json)</a:t>
            </a:r>
          </a:p>
          <a:p>
            <a:pPr marL="0" lvl="0" indent="0" algn="l" rtl="0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"productId"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"B08N5WRWNW"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"productName"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"Sony WH-1000XM4 Wireless Headphones"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"imageUrl"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"https://example.com/images/sony.jpg"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"https://www.amazon.com/dp/B08N5WRWNW"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"lastUpdated"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"2024-11-25T12:00:00Z"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"active"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"productId"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"B09G3HRPZG"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"productName"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"Apple AirPods Pro (2nd Gen)"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"imageUrl"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"https://example.com/images/airpods.jpg"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"https://www.amazon.com/dp/B09G3HRPZG"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"lastUpdated"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"2024-11-20T10:00:00Z"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9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"active"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50">
                <a:solidFill>
                  <a:srgbClr val="CD313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1744200" y="622650"/>
            <a:ext cx="5655600" cy="3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Collection (users.json)</a:t>
            </a: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"userId"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"user1"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"johndoe@example.com"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"preferences"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"notifications"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"subscriptions"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"B08N5WRWNW"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"B09G3HRPZG"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"B08164VTWH"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"userId"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"user2"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"janedoe@example.com"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"preferences"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"notifications"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"subscriptions"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"B07WC5VNGL"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"B082LZ1NXJ"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"B08FC5L3RG"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D313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CD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1431750" y="656250"/>
            <a:ext cx="6280500" cy="3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Subscriptions Collection (subscriptions.json)</a:t>
            </a:r>
            <a:br>
              <a:rPr lang="e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"subscriptionId"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"sub1"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"userId"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"user1"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"productId"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"B08N5WRWNW"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"priceThreshold"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300.00</a:t>
            </a:r>
            <a:endParaRPr sz="105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"subscriptionId"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"sub2"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"userId"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"user1"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"productId"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"B09G3HRPZG"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"priceThreshold"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250.00</a:t>
            </a:r>
            <a:endParaRPr sz="105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D313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CD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BA1C-667A-DEC2-69F6-0C04BDD5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1654"/>
            <a:ext cx="8520600" cy="572700"/>
          </a:xfrm>
        </p:spPr>
        <p:txBody>
          <a:bodyPr/>
          <a:lstStyle/>
          <a:p>
            <a:r>
              <a:rPr lang="en-US" dirty="0"/>
              <a:t>Client side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9E10C27E-2168-5AB8-9FED-031855249A5F}"/>
              </a:ext>
            </a:extLst>
          </p:cNvPr>
          <p:cNvSpPr/>
          <p:nvPr/>
        </p:nvSpPr>
        <p:spPr>
          <a:xfrm>
            <a:off x="2553046" y="894354"/>
            <a:ext cx="4037908" cy="4132022"/>
          </a:xfrm>
          <a:custGeom>
            <a:avLst/>
            <a:gdLst/>
            <a:ahLst/>
            <a:cxnLst/>
            <a:rect l="l" t="t" r="r" b="b"/>
            <a:pathLst>
              <a:path w="7833656" h="8016239">
                <a:moveTo>
                  <a:pt x="0" y="0"/>
                </a:moveTo>
                <a:lnTo>
                  <a:pt x="7833657" y="0"/>
                </a:lnTo>
                <a:lnTo>
                  <a:pt x="7833657" y="8016239"/>
                </a:lnTo>
                <a:lnTo>
                  <a:pt x="0" y="8016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graphicFrame>
        <p:nvGraphicFramePr>
          <p:cNvPr id="64" name="Google Shape;62;p14">
            <a:extLst>
              <a:ext uri="{FF2B5EF4-FFF2-40B4-BE49-F238E27FC236}">
                <a16:creationId xmlns:a16="http://schemas.microsoft.com/office/drawing/2014/main" id="{6654468F-1072-3F1A-91A4-4578BA149C91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A1BB-59DE-FCCD-4C69-8A337440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MATRICS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D736E17-28CB-3171-7C0E-2186228A3587}"/>
              </a:ext>
            </a:extLst>
          </p:cNvPr>
          <p:cNvSpPr/>
          <p:nvPr/>
        </p:nvSpPr>
        <p:spPr>
          <a:xfrm>
            <a:off x="1997396" y="965124"/>
            <a:ext cx="5149207" cy="3908231"/>
          </a:xfrm>
          <a:custGeom>
            <a:avLst/>
            <a:gdLst/>
            <a:ahLst/>
            <a:cxnLst/>
            <a:rect l="l" t="t" r="r" b="b"/>
            <a:pathLst>
              <a:path w="9424593" h="7153235">
                <a:moveTo>
                  <a:pt x="0" y="0"/>
                </a:moveTo>
                <a:lnTo>
                  <a:pt x="9424593" y="0"/>
                </a:lnTo>
                <a:lnTo>
                  <a:pt x="9424593" y="7153236"/>
                </a:lnTo>
                <a:lnTo>
                  <a:pt x="0" y="715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0955-2FEC-18A1-00CC-45F2D015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NOTIFICATION ALERT</a:t>
            </a:r>
            <a:br>
              <a:rPr lang="en-US" dirty="0"/>
            </a:b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87834F92-44A1-FD09-0EAA-49C4CC0D10CF}"/>
              </a:ext>
            </a:extLst>
          </p:cNvPr>
          <p:cNvSpPr/>
          <p:nvPr/>
        </p:nvSpPr>
        <p:spPr>
          <a:xfrm>
            <a:off x="2012853" y="1017725"/>
            <a:ext cx="5118294" cy="3851148"/>
          </a:xfrm>
          <a:custGeom>
            <a:avLst/>
            <a:gdLst/>
            <a:ahLst/>
            <a:cxnLst/>
            <a:rect l="l" t="t" r="r" b="b"/>
            <a:pathLst>
              <a:path w="9675756" h="7284621">
                <a:moveTo>
                  <a:pt x="0" y="0"/>
                </a:moveTo>
                <a:lnTo>
                  <a:pt x="9675756" y="0"/>
                </a:lnTo>
                <a:lnTo>
                  <a:pt x="9675756" y="7284620"/>
                </a:lnTo>
                <a:lnTo>
                  <a:pt x="0" y="7284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150" y="1093925"/>
            <a:ext cx="6847700" cy="38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FE37747-E271-1BB6-9A13-E894C96F535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313259" y="975588"/>
            <a:ext cx="6517482" cy="188191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>
                <a:sym typeface="Times New Roman"/>
              </a:rPr>
              <a:t>Data Storage 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>
                <a:sym typeface="Times New Roman"/>
              </a:rPr>
              <a:t>and 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>
                <a:sym typeface="Times New Roman"/>
              </a:rPr>
              <a:t>Management Architecture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Firestore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274500" y="1436525"/>
          <a:ext cx="8520600" cy="1185037"/>
        </p:xfrm>
        <a:graphic>
          <a:graphicData uri="http://schemas.openxmlformats.org/drawingml/2006/table">
            <a:tbl>
              <a:tblPr>
                <a:noFill/>
                <a:tableStyleId>{F58B9BE8-A7CB-4344-B208-E71650526960}</a:tableStyleId>
              </a:tblPr>
              <a:tblGrid>
                <a:gridCol w="21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Field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productName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product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 of the product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imageUrl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URL of the product image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URL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lastUpdated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Last update timestamp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 (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</a:t>
                      </a: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inactive</a:t>
                      </a: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etc.)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" name="Google Shape;98;p20"/>
          <p:cNvSpPr txBox="1"/>
          <p:nvPr/>
        </p:nvSpPr>
        <p:spPr>
          <a:xfrm>
            <a:off x="311700" y="636725"/>
            <a:ext cx="8520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06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50"/>
              <a:buFont typeface="Times New Roman"/>
              <a:buAutoNum type="arabicPeriod"/>
            </a:pPr>
            <a:r>
              <a:rPr lang="en" sz="1450" b="1">
                <a:latin typeface="Times New Roman"/>
                <a:ea typeface="Times New Roman"/>
                <a:cs typeface="Times New Roman"/>
                <a:sym typeface="Times New Roman"/>
              </a:rPr>
              <a:t>Collections and Documents:</a:t>
            </a:r>
            <a:endParaRPr sz="14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Times New Roman"/>
              <a:buChar char="○"/>
            </a:pPr>
            <a:r>
              <a:rPr lang="en" sz="1050" b="1">
                <a:latin typeface="Times New Roman"/>
                <a:ea typeface="Times New Roman"/>
                <a:cs typeface="Times New Roman"/>
                <a:sym typeface="Times New Roman"/>
              </a:rPr>
              <a:t>Products Collection</a:t>
            </a:r>
            <a:endParaRPr sz="10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Times New Roman"/>
              <a:buChar char="■"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Stores metadata about the products being tracked.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b="1">
                <a:latin typeface="Times New Roman"/>
                <a:ea typeface="Times New Roman"/>
                <a:cs typeface="Times New Roman"/>
                <a:sym typeface="Times New Roman"/>
              </a:rPr>
              <a:t>Document ID</a:t>
            </a: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: Unique Product ID (e.g., ASIN or generated UUID)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9" name="Google Shape;99;p20"/>
          <p:cNvGraphicFramePr/>
          <p:nvPr>
            <p:extLst>
              <p:ext uri="{D42A27DB-BD31-4B8C-83A1-F6EECF244321}">
                <p14:modId xmlns:p14="http://schemas.microsoft.com/office/powerpoint/2010/main" val="2204954944"/>
              </p:ext>
            </p:extLst>
          </p:nvPr>
        </p:nvGraphicFramePr>
        <p:xfrm>
          <a:off x="274500" y="2826721"/>
          <a:ext cx="8520600" cy="1600200"/>
        </p:xfrm>
        <a:graphic>
          <a:graphicData uri="http://schemas.openxmlformats.org/drawingml/2006/table">
            <a:tbl>
              <a:tblPr>
                <a:noFill/>
                <a:tableStyleId>{F58B9BE8-A7CB-4344-B208-E71650526960}</a:tableStyleId>
              </a:tblPr>
              <a:tblGrid>
                <a:gridCol w="12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ID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Name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URL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URL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Last Updated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B08N5WRWNW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Sony WH-1000XM4 Wireless Headphones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Electronics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https://example.com/images/sony.jpg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https://www.amazon.com/dp/B08N5WRWNW</a:t>
                      </a:r>
                      <a:endParaRPr sz="105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2024-11-25T12:00:00Z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B09G3HRPZG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Apple AirPods Pro (2nd Gen)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Electronics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https://example.com/images/airpods.jpg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https://www.amazon.com/dp/B09G3HRPZG</a:t>
                      </a:r>
                      <a:endParaRPr sz="105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2024-11-20T10:00:00Z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B07FZ8S74R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Instant Pot Duo 7-in-1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Home &amp; Kitchen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https://example.com/images/instantpot.jpg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/>
                        </a:rPr>
                        <a:t>https://www.amazon.com/dp/B07FZ8S74R</a:t>
                      </a:r>
                      <a:endParaRPr sz="105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2024-11-21T11:00:00Z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/>
        </p:nvGraphicFramePr>
        <p:xfrm>
          <a:off x="304800" y="1212900"/>
          <a:ext cx="8431500" cy="678900"/>
        </p:xfrm>
        <a:graphic>
          <a:graphicData uri="http://schemas.openxmlformats.org/drawingml/2006/table">
            <a:tbl>
              <a:tblPr>
                <a:noFill/>
                <a:tableStyleId>{F58B9BE8-A7CB-4344-B208-E71650526960}</a:tableStyleId>
              </a:tblPr>
              <a:tblGrid>
                <a:gridCol w="188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Field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User's email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preferences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User-specific settings (e.g., notifications)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subscriptions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Array&lt;String&gt;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product IDs the user is subscribed to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Google Shape;110;p22"/>
          <p:cNvSpPr txBox="1"/>
          <p:nvPr/>
        </p:nvSpPr>
        <p:spPr>
          <a:xfrm>
            <a:off x="304800" y="304800"/>
            <a:ext cx="8431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06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50"/>
              <a:buFont typeface="Times New Roman"/>
              <a:buAutoNum type="arabicPeriod" startAt="2"/>
            </a:pPr>
            <a:r>
              <a:rPr lang="en" sz="1450" b="1">
                <a:latin typeface="Times New Roman"/>
                <a:ea typeface="Times New Roman"/>
                <a:cs typeface="Times New Roman"/>
                <a:sym typeface="Times New Roman"/>
              </a:rPr>
              <a:t>Users Collection</a:t>
            </a:r>
            <a:endParaRPr sz="14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7100" lvl="1" indent="-2952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050"/>
              <a:buFont typeface="Times New Roman"/>
              <a:buChar char="○"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Stores user information and their subscriptions to price alerts.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b="1">
                <a:latin typeface="Times New Roman"/>
                <a:ea typeface="Times New Roman"/>
                <a:cs typeface="Times New Roman"/>
                <a:sym typeface="Times New Roman"/>
              </a:rPr>
              <a:t>Document ID</a:t>
            </a: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: User ID (UUID or email)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311700" y="2479300"/>
          <a:ext cx="8520600" cy="990825"/>
        </p:xfrm>
        <a:graphic>
          <a:graphicData uri="http://schemas.openxmlformats.org/drawingml/2006/table">
            <a:tbl>
              <a:tblPr>
                <a:noFill/>
                <a:tableStyleId>{F58B9BE8-A7CB-4344-B208-E71650526960}</a:tableStyleId>
              </a:tblPr>
              <a:tblGrid>
                <a:gridCol w="137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ID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Preferences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Subscriptions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johndoe@example.com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"notifications": true }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 "B08N5WRWNW", "B09G3HRPZG", "B08164VTWH" ]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janedoe@example.com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"notifications": false }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 "B07WC5VNGL", "B082LZ1NXJ", "B08FC5L3RG" ]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user3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sam@example.com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"notifications": true }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 "B097QKT4F2", "B07C1PWSTY", "B08P2DKZ1D" ]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4"/>
          <p:cNvGraphicFramePr/>
          <p:nvPr/>
        </p:nvGraphicFramePr>
        <p:xfrm>
          <a:off x="311700" y="2571750"/>
          <a:ext cx="8520600" cy="762000"/>
        </p:xfrm>
        <a:graphic>
          <a:graphicData uri="http://schemas.openxmlformats.org/drawingml/2006/table">
            <a:tbl>
              <a:tblPr>
                <a:noFill/>
                <a:tableStyleId>{F58B9BE8-A7CB-4344-B208-E71650526960}</a:tableStyleId>
              </a:tblPr>
              <a:tblGrid>
                <a:gridCol w="23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ID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ID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Threshold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B08N5WRWNW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300.00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B09G3HRPZG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250.00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sub3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B07WC5VNGL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Google Shape;122;p24"/>
          <p:cNvGraphicFramePr/>
          <p:nvPr/>
        </p:nvGraphicFramePr>
        <p:xfrm>
          <a:off x="327100" y="1354450"/>
          <a:ext cx="8520600" cy="677164"/>
        </p:xfrm>
        <a:graphic>
          <a:graphicData uri="http://schemas.openxmlformats.org/drawingml/2006/table">
            <a:tbl>
              <a:tblPr>
                <a:noFill/>
                <a:tableStyleId>{F58B9BE8-A7CB-4344-B208-E71650526960}</a:tableStyleId>
              </a:tblPr>
              <a:tblGrid>
                <a:gridCol w="279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Field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05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userId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 of the subscribed user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productId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 of the subscribed product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priceThreshold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User-defined price threshold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" name="Google Shape;123;p24"/>
          <p:cNvSpPr txBox="1"/>
          <p:nvPr/>
        </p:nvSpPr>
        <p:spPr>
          <a:xfrm>
            <a:off x="327100" y="275350"/>
            <a:ext cx="8520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06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50"/>
              <a:buFont typeface="Times New Roman"/>
              <a:buAutoNum type="arabicPeriod" startAt="3"/>
            </a:pPr>
            <a:r>
              <a:rPr lang="en" sz="1450" b="1">
                <a:latin typeface="Times New Roman"/>
                <a:ea typeface="Times New Roman"/>
                <a:cs typeface="Times New Roman"/>
                <a:sym typeface="Times New Roman"/>
              </a:rPr>
              <a:t>Subscriptions Collection</a:t>
            </a:r>
            <a:endParaRPr sz="14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7100" lvl="1" indent="-2952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050"/>
              <a:buFont typeface="Times New Roman"/>
              <a:buChar char="○"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Links users to product price alerts.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b="1">
                <a:latin typeface="Times New Roman"/>
                <a:ea typeface="Times New Roman"/>
                <a:cs typeface="Times New Roman"/>
                <a:sym typeface="Times New Roman"/>
              </a:rPr>
              <a:t>Document ID</a:t>
            </a: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: Auto-generated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F1A1311-000A-794D-1F1B-AA14EE1E04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74" r="28805" b="1"/>
          <a:stretch/>
        </p:blipFill>
        <p:spPr>
          <a:xfrm>
            <a:off x="20" y="10"/>
            <a:ext cx="3018550" cy="514349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1"/>
            <a:ext cx="60985" cy="5143501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348787" y="463887"/>
            <a:ext cx="5004665" cy="11971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ym typeface="Times New Roman"/>
              </a:rPr>
              <a:t>Cloud Storage Setup</a:t>
            </a:r>
          </a:p>
        </p:txBody>
      </p:sp>
      <p:sp>
        <p:nvSpPr>
          <p:cNvPr id="134" name="Google Shape;134;p26"/>
          <p:cNvSpPr txBox="1"/>
          <p:nvPr/>
        </p:nvSpPr>
        <p:spPr>
          <a:xfrm>
            <a:off x="3287802" y="1320800"/>
            <a:ext cx="5645741" cy="349794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0" lvl="0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Times New Roman"/>
              </a:rPr>
              <a:t>Bucket Name: </a:t>
            </a:r>
            <a:r>
              <a:rPr lang="en-US" sz="1000" cap="all" dirty="0">
                <a:sym typeface="Times New Roman"/>
              </a:rPr>
              <a:t>product-images</a:t>
            </a:r>
          </a:p>
          <a:p>
            <a:pPr marL="0" lvl="0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Times New Roman"/>
              </a:rPr>
              <a:t>Folder Structure</a:t>
            </a:r>
          </a:p>
          <a:p>
            <a:pPr lvl="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000" cap="all" dirty="0">
                <a:sym typeface="Times New Roman"/>
              </a:rPr>
              <a:t>Each product gets its own folder, and all images associated with that product are stored in   that folder.</a:t>
            </a:r>
          </a:p>
          <a:p>
            <a:pPr marL="0" lvl="0" indent="-228600" defTabSz="9144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gs://product-images/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├── products/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├── B08N5WRWNW/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image1.jpg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image2.jpg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image3.jpg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</a:t>
            </a:r>
            <a:r>
              <a:rPr lang="en-US" sz="1000" b="1" cap="all" dirty="0" err="1">
                <a:sym typeface="Courier New"/>
              </a:rPr>
              <a:t>metadata.json</a:t>
            </a:r>
            <a:endParaRPr lang="en-US" sz="1000" b="1" cap="all" dirty="0">
              <a:sym typeface="Courier New"/>
            </a:endParaRP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├── B09G3HRPZG/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image1.jpg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image2.jpg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image3.jpg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</a:t>
            </a:r>
            <a:r>
              <a:rPr lang="en-US" sz="1000" b="1" cap="all" dirty="0" err="1">
                <a:sym typeface="Courier New"/>
              </a:rPr>
              <a:t>metadata.json</a:t>
            </a:r>
            <a:endParaRPr lang="en-US" sz="1000" b="1" cap="all" dirty="0">
              <a:sym typeface="Courier New"/>
            </a:endParaRP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├── B07FZ8S74R/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image1.jpg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image2.jpg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image3.jpg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    ├── </a:t>
            </a:r>
            <a:r>
              <a:rPr lang="en-US" sz="1000" b="1" cap="all" dirty="0" err="1">
                <a:sym typeface="Courier New"/>
              </a:rPr>
              <a:t>metadata.json</a:t>
            </a:r>
            <a:endParaRPr lang="en-US" sz="1000" b="1" cap="all" dirty="0">
              <a:sym typeface="Courier New"/>
            </a:endParaRP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b="1" cap="all" dirty="0">
                <a:sym typeface="Courier New"/>
              </a:rPr>
              <a:t>       ...</a:t>
            </a:r>
            <a:endParaRPr lang="en-US" sz="1000" b="1" cap="al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720090" y="718114"/>
            <a:ext cx="3131603" cy="234893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/>
              <a:t>IAM Policy for Collaborative Team Management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3000" dirty="0"/>
          </a:p>
        </p:txBody>
      </p:sp>
      <p:sp>
        <p:nvSpPr>
          <p:cNvPr id="152" name="Google Shape;152;p29"/>
          <p:cNvSpPr txBox="1"/>
          <p:nvPr/>
        </p:nvSpPr>
        <p:spPr>
          <a:xfrm>
            <a:off x="720090" y="3124200"/>
            <a:ext cx="3144417" cy="12952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ctr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b="1" cap="all">
                <a:solidFill>
                  <a:schemeClr val="tx1">
                    <a:lumMod val="50000"/>
                    <a:lumOff val="50000"/>
                  </a:schemeClr>
                </a:solidFill>
                <a:sym typeface="Times New Roman"/>
              </a:rPr>
              <a:t>Roles and Responsibilities:</a:t>
            </a:r>
          </a:p>
        </p:txBody>
      </p:sp>
      <p:graphicFrame>
        <p:nvGraphicFramePr>
          <p:cNvPr id="151" name="Google Shape;151;p29"/>
          <p:cNvGraphicFramePr/>
          <p:nvPr>
            <p:extLst>
              <p:ext uri="{D42A27DB-BD31-4B8C-83A1-F6EECF244321}">
                <p14:modId xmlns:p14="http://schemas.microsoft.com/office/powerpoint/2010/main" val="1778283343"/>
              </p:ext>
            </p:extLst>
          </p:nvPr>
        </p:nvGraphicFramePr>
        <p:xfrm>
          <a:off x="4571927" y="1376886"/>
          <a:ext cx="3851838" cy="2383808"/>
        </p:xfrm>
        <a:graphic>
          <a:graphicData uri="http://schemas.openxmlformats.org/drawingml/2006/table">
            <a:tbl>
              <a:tblPr firstRow="1" bandRow="1">
                <a:noFill/>
                <a:tableStyleId>{6A8AE2E1-9AE6-42A3-954C-8F42D93F106D}</a:tableStyleId>
              </a:tblPr>
              <a:tblGrid>
                <a:gridCol w="669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42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Responsibilities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Suggested GCP Role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Admin</a:t>
                      </a:r>
                      <a:endParaRPr lang="en-US" sz="9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Oversees the project, resources, billing, IAM.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roles/owner or roles/editor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</a:t>
                      </a:r>
                      <a:endParaRPr lang="en-US" sz="9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Develops/deploys Cloud Functions and APIs.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roles/cloudfunctions.developer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Engineer</a:t>
                      </a:r>
                      <a:endParaRPr lang="en-US" sz="9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Manages BigQuery, Firestore, and Cloud Storage.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roles/bigquery.dataEditor, etc.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DevOps Specialist</a:t>
                      </a:r>
                      <a:endParaRPr lang="en-US" sz="9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Manages pipelines, logging, monitoring.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roles/logging.admin, roles/monitoring.editor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Specialist</a:t>
                      </a:r>
                      <a:endParaRPr lang="en-US" sz="9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Manages API keys and secrets, ensures resource security.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roles/iam.securityReviewer</a:t>
                      </a:r>
                    </a:p>
                  </a:txBody>
                  <a:tcPr marL="46938" marR="46938" marT="46938" marB="4693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1321</Words>
  <Application>Microsoft Office PowerPoint</Application>
  <PresentationFormat>On-screen Show (16:9)</PresentationFormat>
  <Paragraphs>306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Times New Roman</vt:lpstr>
      <vt:lpstr>Tw Cen MT</vt:lpstr>
      <vt:lpstr>Droplet</vt:lpstr>
      <vt:lpstr>Price Track</vt:lpstr>
      <vt:lpstr>Introduction</vt:lpstr>
      <vt:lpstr>Architecture diagram</vt:lpstr>
      <vt:lpstr>Data Storage  and  Management Architecture</vt:lpstr>
      <vt:lpstr>Firestore</vt:lpstr>
      <vt:lpstr>PowerPoint Presentation</vt:lpstr>
      <vt:lpstr>PowerPoint Presentation</vt:lpstr>
      <vt:lpstr>Cloud Storage Setup</vt:lpstr>
      <vt:lpstr>IAM Policy for Collaborative Team Management </vt:lpstr>
      <vt:lpstr>Challenges and Solutions</vt:lpstr>
      <vt:lpstr>Cost Analysis</vt:lpstr>
      <vt:lpstr>PowerPoint Presentation</vt:lpstr>
      <vt:lpstr>Future Enhancements</vt:lpstr>
      <vt:lpstr>Thank You</vt:lpstr>
      <vt:lpstr>Appendix</vt:lpstr>
      <vt:lpstr>PowerPoint Presentation</vt:lpstr>
      <vt:lpstr>PowerPoint Presentation</vt:lpstr>
      <vt:lpstr>PowerPoint Presentation</vt:lpstr>
      <vt:lpstr>Client side</vt:lpstr>
      <vt:lpstr>PRODUCT MATRICS </vt:lpstr>
      <vt:lpstr>NOTIFICATION ALERT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Shazzad Sakim Sourav</cp:lastModifiedBy>
  <cp:revision>4</cp:revision>
  <dcterms:modified xsi:type="dcterms:W3CDTF">2024-11-28T17:42:45Z</dcterms:modified>
</cp:coreProperties>
</file>