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82" r:id="rId9"/>
    <p:sldId id="283" r:id="rId10"/>
    <p:sldId id="284" r:id="rId11"/>
    <p:sldId id="273" r:id="rId12"/>
    <p:sldId id="278" r:id="rId13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15"/>
      <p:bold r:id="rId16"/>
      <p:italic r:id="rId17"/>
      <p:boldItalic r:id="rId18"/>
    </p:embeddedFont>
    <p:embeddedFont>
      <p:font typeface="Poppins Light" panose="000004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4DA76C-795A-495A-BEFA-B778C0396278}">
  <a:tblStyle styleId="{F84DA76C-795A-495A-BEFA-B778C03962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1611BF4-621E-4B3C-804F-145F23E6AE4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885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460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032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big image">
  <p:cSld name="TITLE_AND_BODY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7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498400" y="1526400"/>
            <a:ext cx="4963638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bg1"/>
                </a:solidFill>
              </a:rPr>
              <a:t>PseudoCoder</a:t>
            </a:r>
            <a:endParaRPr sz="5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ED3D86-F9ED-42EB-9E95-F0B049F5934F}"/>
              </a:ext>
            </a:extLst>
          </p:cNvPr>
          <p:cNvSpPr txBox="1"/>
          <p:nvPr/>
        </p:nvSpPr>
        <p:spPr>
          <a:xfrm>
            <a:off x="2623060" y="2728800"/>
            <a:ext cx="4238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oppins Light" panose="00000400000000000000" pitchFamily="2" charset="0"/>
                <a:cs typeface="Poppins Light" panose="00000400000000000000" pitchFamily="2" charset="0"/>
              </a:rPr>
              <a:t>C++ code generator from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A266FB-2FC7-4E11-8DB6-43D4DA74A45A}"/>
              </a:ext>
            </a:extLst>
          </p:cNvPr>
          <p:cNvSpPr txBox="1"/>
          <p:nvPr/>
        </p:nvSpPr>
        <p:spPr>
          <a:xfrm>
            <a:off x="487235" y="3650926"/>
            <a:ext cx="3023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oppins Light" panose="00000400000000000000" pitchFamily="2" charset="0"/>
                <a:cs typeface="Poppins Light" panose="00000400000000000000" pitchFamily="2" charset="0"/>
              </a:rPr>
              <a:t>Shazzad Hossain</a:t>
            </a:r>
          </a:p>
          <a:p>
            <a:r>
              <a:rPr lang="en-US" sz="2000" b="1" dirty="0">
                <a:latin typeface="Poppins Light" panose="00000400000000000000" pitchFamily="2" charset="0"/>
                <a:cs typeface="Poppins Light" panose="00000400000000000000" pitchFamily="2" charset="0"/>
              </a:rPr>
              <a:t>BSSE-1203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B11F9-45ED-466D-BE05-BA619432EC66}"/>
              </a:ext>
            </a:extLst>
          </p:cNvPr>
          <p:cNvSpPr txBox="1"/>
          <p:nvPr/>
        </p:nvSpPr>
        <p:spPr>
          <a:xfrm>
            <a:off x="627399" y="486858"/>
            <a:ext cx="1461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oppins Light" panose="00000400000000000000" pitchFamily="2" charset="0"/>
                <a:cs typeface="Poppins Light" panose="00000400000000000000" pitchFamily="2" charset="0"/>
              </a:rPr>
              <a:t>Input: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28F69-280A-4C63-8EC5-52658EE94052}"/>
              </a:ext>
            </a:extLst>
          </p:cNvPr>
          <p:cNvSpPr txBox="1"/>
          <p:nvPr/>
        </p:nvSpPr>
        <p:spPr>
          <a:xfrm>
            <a:off x="4491907" y="486857"/>
            <a:ext cx="981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oppins Light" panose="00000400000000000000" pitchFamily="2" charset="0"/>
                <a:cs typeface="Poppins Light" panose="00000400000000000000" pitchFamily="2" charset="0"/>
              </a:rPr>
              <a:t>Output: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20300-13B1-4A7A-B7AF-4CE32D786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35" y="885640"/>
            <a:ext cx="3298845" cy="226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1D296C-79F5-48A3-B28B-07AED9313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885640"/>
            <a:ext cx="3364803" cy="412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55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More things to implement…</a:t>
            </a:r>
            <a:endParaRPr dirty="0"/>
          </a:p>
        </p:txBody>
      </p:sp>
      <p:sp>
        <p:nvSpPr>
          <p:cNvPr id="357" name="Google Shape;357;p31"/>
          <p:cNvSpPr txBox="1">
            <a:spLocks noGrp="1"/>
          </p:cNvSpPr>
          <p:nvPr>
            <p:ph type="body" idx="1"/>
          </p:nvPr>
        </p:nvSpPr>
        <p:spPr>
          <a:xfrm>
            <a:off x="1069624" y="1958050"/>
            <a:ext cx="1609361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b="1" dirty="0"/>
              <a:t>For loop</a:t>
            </a:r>
            <a:endParaRPr sz="2400" dirty="0"/>
          </a:p>
        </p:txBody>
      </p:sp>
      <p:sp>
        <p:nvSpPr>
          <p:cNvPr id="358" name="Google Shape;358;p31"/>
          <p:cNvSpPr txBox="1">
            <a:spLocks noGrp="1"/>
          </p:cNvSpPr>
          <p:nvPr>
            <p:ph type="body" idx="2"/>
          </p:nvPr>
        </p:nvSpPr>
        <p:spPr>
          <a:xfrm>
            <a:off x="3373586" y="1980459"/>
            <a:ext cx="1852509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b="1" dirty="0"/>
              <a:t>While loop</a:t>
            </a:r>
            <a:endParaRPr sz="2400" dirty="0"/>
          </a:p>
        </p:txBody>
      </p:sp>
      <p:sp>
        <p:nvSpPr>
          <p:cNvPr id="359" name="Google Shape;359;p31"/>
          <p:cNvSpPr txBox="1">
            <a:spLocks noGrp="1"/>
          </p:cNvSpPr>
          <p:nvPr>
            <p:ph type="body" idx="3"/>
          </p:nvPr>
        </p:nvSpPr>
        <p:spPr>
          <a:xfrm>
            <a:off x="4192249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60" name="Google Shape;360;p3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61" name="Google Shape;36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62" name="Google Shape;362;p3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63" name="Google Shape;363;p3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" name="Google Shape;366;p31"/>
          <p:cNvSpPr txBox="1">
            <a:spLocks noGrp="1"/>
          </p:cNvSpPr>
          <p:nvPr>
            <p:ph type="body" idx="1"/>
          </p:nvPr>
        </p:nvSpPr>
        <p:spPr>
          <a:xfrm>
            <a:off x="1069625" y="3101050"/>
            <a:ext cx="1746994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b="1" dirty="0"/>
              <a:t>Function creation</a:t>
            </a:r>
            <a:endParaRPr sz="2000" b="1" dirty="0"/>
          </a:p>
        </p:txBody>
      </p:sp>
      <p:sp>
        <p:nvSpPr>
          <p:cNvPr id="367" name="Google Shape;367;p31"/>
          <p:cNvSpPr txBox="1">
            <a:spLocks noGrp="1"/>
          </p:cNvSpPr>
          <p:nvPr>
            <p:ph type="body" idx="2"/>
          </p:nvPr>
        </p:nvSpPr>
        <p:spPr>
          <a:xfrm>
            <a:off x="3373587" y="3101050"/>
            <a:ext cx="1685648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b="1" dirty="0"/>
              <a:t>Function calling</a:t>
            </a:r>
            <a:endParaRPr sz="2400" dirty="0"/>
          </a:p>
        </p:txBody>
      </p:sp>
      <p:grpSp>
        <p:nvGrpSpPr>
          <p:cNvPr id="369" name="Google Shape;369;p31"/>
          <p:cNvGrpSpPr/>
          <p:nvPr/>
        </p:nvGrpSpPr>
        <p:grpSpPr>
          <a:xfrm>
            <a:off x="6451459" y="3663368"/>
            <a:ext cx="342882" cy="350068"/>
            <a:chOff x="3951850" y="2985350"/>
            <a:chExt cx="407950" cy="416500"/>
          </a:xfrm>
        </p:grpSpPr>
        <p:sp>
          <p:nvSpPr>
            <p:cNvPr id="370" name="Google Shape;370;p3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42" name="Google Shape;442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Thank You!</a:t>
            </a:r>
            <a:endParaRPr sz="5400" dirty="0"/>
          </a:p>
        </p:txBody>
      </p:sp>
      <p:sp>
        <p:nvSpPr>
          <p:cNvPr id="443" name="Google Shape;443;p3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/>
              <a:t>GitHub link (with the source code) of the project: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B050"/>
                </a:solidFill>
              </a:rPr>
              <a:t>https://github.com/shazzad5709/SPL-1</a:t>
            </a:r>
          </a:p>
        </p:txBody>
      </p:sp>
      <p:grpSp>
        <p:nvGrpSpPr>
          <p:cNvPr id="444" name="Google Shape;444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45" name="Google Shape;445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457199" y="939350"/>
            <a:ext cx="6141493" cy="909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What is PseudoCoder?</a:t>
            </a:r>
            <a:endParaRPr sz="4000" dirty="0"/>
          </a:p>
        </p:txBody>
      </p:sp>
      <p:sp>
        <p:nvSpPr>
          <p:cNvPr id="155" name="Google Shape;155;p15"/>
          <p:cNvSpPr txBox="1">
            <a:spLocks noGrp="1"/>
          </p:cNvSpPr>
          <p:nvPr>
            <p:ph type="body" idx="1"/>
          </p:nvPr>
        </p:nvSpPr>
        <p:spPr>
          <a:xfrm>
            <a:off x="1069624" y="1958050"/>
            <a:ext cx="3604734" cy="22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An algorithm implementation program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Takes an algorithm as input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Generates a C++ code as output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6" name="Google Shape;156;p15"/>
          <p:cNvSpPr txBox="1">
            <a:spLocks noGrp="1"/>
          </p:cNvSpPr>
          <p:nvPr>
            <p:ph type="body" idx="2"/>
          </p:nvPr>
        </p:nvSpPr>
        <p:spPr>
          <a:xfrm>
            <a:off x="1069625" y="4204000"/>
            <a:ext cx="5607900" cy="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666666"/>
              </a:solidFill>
            </a:endParaRPr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A4FB5F-1BF5-420C-BADC-8FA0A858A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758732"/>
            <a:ext cx="3914775" cy="1009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22199-4B0B-442C-A551-DA2FACA1D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" y="2060669"/>
            <a:ext cx="4675663" cy="2628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8DFBEE-2C25-4AB7-ABAD-492CF1E15122}"/>
              </a:ext>
            </a:extLst>
          </p:cNvPr>
          <p:cNvSpPr txBox="1"/>
          <p:nvPr/>
        </p:nvSpPr>
        <p:spPr>
          <a:xfrm>
            <a:off x="6874686" y="2060669"/>
            <a:ext cx="18323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Poppins Light" panose="00000400000000000000" pitchFamily="2" charset="0"/>
                <a:cs typeface="Poppins Light" panose="00000400000000000000" pitchFamily="2" charset="0"/>
              </a:rPr>
              <a:t>An algorithm is taken as input and a C++ code is generated as an output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ctrTitle" idx="4294967295"/>
          </p:nvPr>
        </p:nvSpPr>
        <p:spPr>
          <a:xfrm>
            <a:off x="1516018" y="791571"/>
            <a:ext cx="6111913" cy="7642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 of the Project</a:t>
            </a:r>
            <a:endParaRPr dirty="0"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4294967295"/>
          </p:nvPr>
        </p:nvSpPr>
        <p:spPr>
          <a:xfrm>
            <a:off x="2092625" y="1821976"/>
            <a:ext cx="4958700" cy="30601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Tx/>
              <a:buFont typeface="Arial" panose="020B0604020202020204" pitchFamily="34" charset="0"/>
              <a:buChar char="•"/>
            </a:pPr>
            <a:r>
              <a:rPr lang="en-US" b="1" dirty="0"/>
              <a:t>Help beginners to focus more on the problem solving aspect first.</a:t>
            </a:r>
          </a:p>
          <a:p>
            <a:pPr marL="285750" indent="-285750" algn="just">
              <a:buClrTx/>
              <a:buFont typeface="Arial" panose="020B0604020202020204" pitchFamily="34" charset="0"/>
              <a:buChar char="•"/>
            </a:pPr>
            <a:r>
              <a:rPr lang="en-US" b="1" dirty="0"/>
              <a:t>Help beginners to develop their critical thinking and to improve their skill of how to approach a problem.</a:t>
            </a:r>
          </a:p>
          <a:p>
            <a:pPr marL="285750" indent="-285750" algn="just">
              <a:buClrTx/>
              <a:buFont typeface="Arial" panose="020B0604020202020204" pitchFamily="34" charset="0"/>
              <a:buChar char="•"/>
            </a:pPr>
            <a:r>
              <a:rPr lang="en-US" b="1" dirty="0"/>
              <a:t>Suits the criteria of SPL-1 as it focuses on how to implement an algorithm and how to manipulate strings on a large extent.</a:t>
            </a:r>
          </a:p>
        </p:txBody>
      </p:sp>
      <p:sp>
        <p:nvSpPr>
          <p:cNvPr id="219" name="Google Shape;219;p2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1069625" y="2571750"/>
            <a:ext cx="2236800" cy="2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Tx/>
              <a:buFont typeface="Wingdings" panose="05000000000000000000" pitchFamily="2" charset="2"/>
              <a:buChar char="ü"/>
            </a:pPr>
            <a:r>
              <a:rPr lang="en-US" b="1" dirty="0"/>
              <a:t>Learning C++ in depth to generate a code from algorithm</a:t>
            </a:r>
            <a:endParaRPr b="1" dirty="0"/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453097" y="1391800"/>
            <a:ext cx="5609925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What are the challenges?</a:t>
            </a:r>
            <a:endParaRPr sz="3200" dirty="0"/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2"/>
          </p:nvPr>
        </p:nvSpPr>
        <p:spPr>
          <a:xfrm>
            <a:off x="3440857" y="2571750"/>
            <a:ext cx="2236800" cy="2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" b="1" dirty="0"/>
              <a:t>Implementation of logic by reading and analysing an algorithm</a:t>
            </a:r>
            <a:endParaRPr b="1" dirty="0"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Progress so far…</a:t>
            </a:r>
            <a:endParaRPr dirty="0"/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/>
              <a:t>Variable Declaration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Input and Output streams</a:t>
            </a:r>
            <a:endParaRPr lang="en-US"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</p:txBody>
      </p:sp>
      <p:sp>
        <p:nvSpPr>
          <p:cNvPr id="240" name="Google Shape;240;p22"/>
          <p:cNvSpPr txBox="1">
            <a:spLocks noGrp="1"/>
          </p:cNvSpPr>
          <p:nvPr>
            <p:ph type="body" idx="2"/>
          </p:nvPr>
        </p:nvSpPr>
        <p:spPr>
          <a:xfrm>
            <a:off x="2630935" y="1958050"/>
            <a:ext cx="1893297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600" b="1" dirty="0"/>
              <a:t>Conditional Statement implementation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Nested Conditionals</a:t>
            </a:r>
          </a:p>
          <a:p>
            <a:pPr marL="0" indent="0">
              <a:buNone/>
            </a:pPr>
            <a:r>
              <a:rPr lang="en-US" sz="1600" b="1" dirty="0"/>
              <a:t>Handling</a:t>
            </a:r>
            <a:endParaRPr lang="en-US" sz="1600" dirty="0"/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Functions created so far…</a:t>
            </a:r>
            <a:endParaRPr dirty="0"/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116E9-13FB-455C-B881-615B1B38A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42" y="1826916"/>
            <a:ext cx="4730971" cy="29347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Continued…</a:t>
            </a:r>
            <a:endParaRPr dirty="0"/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B3C7D-3D2A-4B25-B82B-0AA1603A0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49225"/>
            <a:ext cx="53911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71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Continued…</a:t>
            </a:r>
            <a:endParaRPr dirty="0"/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EFE4DA-3806-4BFE-97E7-3CA6D91B5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49225"/>
            <a:ext cx="4742199" cy="262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08041"/>
      </p:ext>
    </p:extLst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207</Words>
  <Application>Microsoft Office PowerPoint</Application>
  <PresentationFormat>On-screen Show (16:9)</PresentationFormat>
  <Paragraphs>54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Poppins Light</vt:lpstr>
      <vt:lpstr>Poppins</vt:lpstr>
      <vt:lpstr>Wingdings</vt:lpstr>
      <vt:lpstr>Arial</vt:lpstr>
      <vt:lpstr>Cymbeline template</vt:lpstr>
      <vt:lpstr>PseudoCoder</vt:lpstr>
      <vt:lpstr>What is PseudoCoder?</vt:lpstr>
      <vt:lpstr>PowerPoint Presentation</vt:lpstr>
      <vt:lpstr>Motivation of the Project</vt:lpstr>
      <vt:lpstr>What are the challenges?</vt:lpstr>
      <vt:lpstr>Progress so far…</vt:lpstr>
      <vt:lpstr>Functions created so far…</vt:lpstr>
      <vt:lpstr>Continued…</vt:lpstr>
      <vt:lpstr>Continued…</vt:lpstr>
      <vt:lpstr>PowerPoint Presentation</vt:lpstr>
      <vt:lpstr>More things to implement…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Shazzad</dc:creator>
  <cp:lastModifiedBy>Shazzad Hossain</cp:lastModifiedBy>
  <cp:revision>30</cp:revision>
  <dcterms:modified xsi:type="dcterms:W3CDTF">2022-03-05T16:50:21Z</dcterms:modified>
</cp:coreProperties>
</file>