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82" r:id="rId9"/>
    <p:sldId id="283" r:id="rId10"/>
    <p:sldId id="284" r:id="rId11"/>
    <p:sldId id="273" r:id="rId12"/>
    <p:sldId id="278" r:id="rId1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8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46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3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498400" y="1526400"/>
            <a:ext cx="4963638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PseudoCoder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D3D86-F9ED-42EB-9E95-F0B049F5934F}"/>
              </a:ext>
            </a:extLst>
          </p:cNvPr>
          <p:cNvSpPr txBox="1"/>
          <p:nvPr/>
        </p:nvSpPr>
        <p:spPr>
          <a:xfrm>
            <a:off x="2623060" y="2728800"/>
            <a:ext cx="4238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C++ code generator from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266FB-2FC7-4E11-8DB6-43D4DA74A45A}"/>
              </a:ext>
            </a:extLst>
          </p:cNvPr>
          <p:cNvSpPr txBox="1"/>
          <p:nvPr/>
        </p:nvSpPr>
        <p:spPr>
          <a:xfrm>
            <a:off x="487235" y="3650926"/>
            <a:ext cx="302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Shazzad Hossain</a:t>
            </a:r>
          </a:p>
          <a:p>
            <a:r>
              <a:rPr lang="en-US" sz="2000" b="1" dirty="0">
                <a:latin typeface="Poppins Light" panose="00000400000000000000" pitchFamily="2" charset="0"/>
                <a:cs typeface="Poppins Light" panose="00000400000000000000" pitchFamily="2" charset="0"/>
              </a:rPr>
              <a:t>BSSE-1203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B11F9-45ED-466D-BE05-BA619432EC66}"/>
              </a:ext>
            </a:extLst>
          </p:cNvPr>
          <p:cNvSpPr txBox="1"/>
          <p:nvPr/>
        </p:nvSpPr>
        <p:spPr>
          <a:xfrm>
            <a:off x="627399" y="486858"/>
            <a:ext cx="146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Input: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69-280A-4C63-8EC5-52658EE94052}"/>
              </a:ext>
            </a:extLst>
          </p:cNvPr>
          <p:cNvSpPr txBox="1"/>
          <p:nvPr/>
        </p:nvSpPr>
        <p:spPr>
          <a:xfrm>
            <a:off x="4491907" y="486857"/>
            <a:ext cx="98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20300-13B1-4A7A-B7AF-4CE32D78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35" y="885640"/>
            <a:ext cx="3298845" cy="226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D296C-79F5-48A3-B28B-07AED9313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85640"/>
            <a:ext cx="3364803" cy="41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5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More things to implement…</a:t>
            </a:r>
            <a:endParaRPr dirty="0"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1609361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For loop</a:t>
            </a:r>
            <a:endParaRPr sz="2400"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3373586" y="1980459"/>
            <a:ext cx="1852509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While loop</a:t>
            </a:r>
            <a:endParaRPr sz="2400"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746994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Function creation</a:t>
            </a:r>
            <a:endParaRPr sz="2000" b="1"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3373587" y="3101050"/>
            <a:ext cx="1685648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b="1" dirty="0"/>
              <a:t>Function calling</a:t>
            </a:r>
            <a:endParaRPr sz="2400" dirty="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42" name="Google Shape;442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sp>
        <p:nvSpPr>
          <p:cNvPr id="443" name="Google Shape;443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GitHub link (with the source code) of the project: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B050"/>
                </a:solidFill>
              </a:rPr>
              <a:t>https://github.com/shazzad5709/SPL-1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199" y="939350"/>
            <a:ext cx="6141493" cy="909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 is PseudoCoder?</a:t>
            </a:r>
            <a:endParaRPr sz="40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069624" y="1958050"/>
            <a:ext cx="3604734" cy="22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An algorithm implementation program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Takes an algorithm as input</a:t>
            </a:r>
          </a:p>
          <a:p>
            <a:pPr marL="17145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Generates a C++ code as output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4FB5F-1BF5-420C-BADC-8FA0A858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758732"/>
            <a:ext cx="391477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22199-4B0B-442C-A551-DA2FACA1D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2060669"/>
            <a:ext cx="4675663" cy="262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DFBEE-2C25-4AB7-ABAD-492CF1E15122}"/>
              </a:ext>
            </a:extLst>
          </p:cNvPr>
          <p:cNvSpPr txBox="1"/>
          <p:nvPr/>
        </p:nvSpPr>
        <p:spPr>
          <a:xfrm>
            <a:off x="6874686" y="2060669"/>
            <a:ext cx="1832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Poppins Light" panose="00000400000000000000" pitchFamily="2" charset="0"/>
                <a:cs typeface="Poppins Light" panose="00000400000000000000" pitchFamily="2" charset="0"/>
              </a:rPr>
              <a:t>An algorithm is taken as input and a C++ code is generated as an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516018" y="791571"/>
            <a:ext cx="6111913" cy="7642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of the Project</a:t>
            </a:r>
            <a:endParaRPr dirty="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1821976"/>
            <a:ext cx="4958700" cy="3060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b="1" dirty="0"/>
              <a:t>Help beginners to focus more on the problem solving aspect first.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b="1" dirty="0"/>
              <a:t>Help beginners to develop their critical thinking and to improve their skill of how to approach a problem.</a:t>
            </a:r>
          </a:p>
          <a:p>
            <a:pPr marL="285750" indent="-285750" algn="just">
              <a:buClrTx/>
              <a:buFont typeface="Arial" panose="020B0604020202020204" pitchFamily="34" charset="0"/>
              <a:buChar char="•"/>
            </a:pPr>
            <a:r>
              <a:rPr lang="en-US" b="1" dirty="0"/>
              <a:t>Suits the criteria of SPL-1 as it focuses on how to implement an algorithm and how to manipulate strings on a large extent.</a:t>
            </a: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2571750"/>
            <a:ext cx="2236800" cy="2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ü"/>
            </a:pPr>
            <a:r>
              <a:rPr lang="en-US" b="1" dirty="0"/>
              <a:t>Learning C++ in depth to generate a code from algorithm</a:t>
            </a:r>
            <a:endParaRPr b="1"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3097" y="1391800"/>
            <a:ext cx="560992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What are the challenges?</a:t>
            </a:r>
            <a:endParaRPr sz="3200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2571750"/>
            <a:ext cx="2236800" cy="2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" b="1" dirty="0"/>
              <a:t>Implementation of logic by reading and analysing an algorithm</a:t>
            </a:r>
            <a:endParaRPr b="1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so far…</a:t>
            </a:r>
            <a:endParaRPr dirty="0"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/>
              <a:t>Variable Declaration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Input and Output streams</a:t>
            </a: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5" y="1958050"/>
            <a:ext cx="1893297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/>
              <a:t>Conditional Statement implementation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Nested Conditionals</a:t>
            </a:r>
          </a:p>
          <a:p>
            <a:pPr marL="0" indent="0">
              <a:buNone/>
            </a:pPr>
            <a:r>
              <a:rPr lang="en-US" sz="1600" b="1" dirty="0"/>
              <a:t>Handling</a:t>
            </a:r>
            <a:endParaRPr lang="en-US" sz="1600"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created so far…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116E9-13FB-455C-B881-615B1B38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2" y="1826916"/>
            <a:ext cx="4730971" cy="2934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Continued…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B3C7D-3D2A-4B25-B82B-0AA1603A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9225"/>
            <a:ext cx="5391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Continued…</a:t>
            </a:r>
            <a:endParaRPr dirty="0"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E4DA-3806-4BFE-97E7-3CA6D91B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9225"/>
            <a:ext cx="4742199" cy="26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08041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207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Poppins</vt:lpstr>
      <vt:lpstr>Arial</vt:lpstr>
      <vt:lpstr>Wingdings</vt:lpstr>
      <vt:lpstr>Poppins Light</vt:lpstr>
      <vt:lpstr>Cymbeline template</vt:lpstr>
      <vt:lpstr>PseudoCoder</vt:lpstr>
      <vt:lpstr>What is PseudoCoder?</vt:lpstr>
      <vt:lpstr>PowerPoint Presentation</vt:lpstr>
      <vt:lpstr>Motivation of the Project</vt:lpstr>
      <vt:lpstr>What are the challenges?</vt:lpstr>
      <vt:lpstr>Progress so far…</vt:lpstr>
      <vt:lpstr>Functions created so far…</vt:lpstr>
      <vt:lpstr>Continued…</vt:lpstr>
      <vt:lpstr>Continued…</vt:lpstr>
      <vt:lpstr>PowerPoint Presentation</vt:lpstr>
      <vt:lpstr>More things to implement…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Shazzad</dc:creator>
  <cp:lastModifiedBy>Shazzad Hossain</cp:lastModifiedBy>
  <cp:revision>31</cp:revision>
  <dcterms:modified xsi:type="dcterms:W3CDTF">2022-03-05T17:17:27Z</dcterms:modified>
</cp:coreProperties>
</file>