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3" d="100"/>
          <a:sy n="73" d="100"/>
        </p:scale>
        <p:origin x="-624" y="-10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5/3/2020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5/3/2020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xmlns=""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xmlns=""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223671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2874557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239219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670150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033624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5/3/2020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7304538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5/3/2020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44210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5/3/2020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139068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5/3/2020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529785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5/3/2020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5819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5/3/2020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702941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5/3/2020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a:bodyPr>
          <a:lstStyle/>
          <a:p>
            <a:pPr algn="ctr"/>
            <a:r>
              <a:rPr lang="en-IN" sz="4800" b="1" dirty="0" smtClean="0"/>
              <a:t>The </a:t>
            </a:r>
            <a:r>
              <a:rPr lang="en-IN" sz="4800" b="1" dirty="0"/>
              <a:t>Battle of Neighbourhoods</a:t>
            </a:r>
            <a:endParaRPr lang="en-US" sz="4800"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Capstone Project by</a:t>
            </a:r>
            <a:endParaRPr lang="en-US" dirty="0" smtClean="0"/>
          </a:p>
          <a:p>
            <a:r>
              <a:rPr lang="en-US" dirty="0" err="1" smtClean="0"/>
              <a:t>Shaz</a:t>
            </a:r>
            <a:r>
              <a:rPr lang="en-US" dirty="0" smtClean="0"/>
              <a:t> Abdul Salam</a:t>
            </a:r>
            <a:endParaRPr lang="en-US" dirty="0"/>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xmlns="" val="846953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xmlns="" val="1192260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xmlns="" val="8830912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xmlns="" val="25539468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71</TotalTime>
  <Words>763</Words>
  <Application>Microsoft Office PowerPoint</Application>
  <PresentationFormat>Custom</PresentationFormat>
  <Paragraphs>55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UAE</cp:lastModifiedBy>
  <cp:revision>5</cp:revision>
  <dcterms:created xsi:type="dcterms:W3CDTF">2020-01-05T08:05:09Z</dcterms:created>
  <dcterms:modified xsi:type="dcterms:W3CDTF">2020-05-03T07:01:55Z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