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54" d="100"/>
          <a:sy n="54" d="100"/>
        </p:scale>
        <p:origin x="-1344" y="-8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5/3/2020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5/3/2020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22236718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42874557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12392195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6701506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10336247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27304538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5/3/2020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34421052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5/3/2020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41390682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5/3/2020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35297852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5819888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17029417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a:bodyPr>
          <a:lstStyle/>
          <a:p>
            <a:pPr algn="ctr"/>
            <a:r>
              <a:rPr lang="en-IN" sz="4800" b="1" dirty="0" smtClean="0"/>
              <a:t>The </a:t>
            </a:r>
            <a:r>
              <a:rPr lang="en-IN" sz="4800" b="1" dirty="0"/>
              <a:t>Battle of Neighbourhoods</a:t>
            </a:r>
            <a:endParaRPr lang="en-US" sz="4800"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Capstone Project by</a:t>
            </a:r>
          </a:p>
          <a:p>
            <a:r>
              <a:rPr lang="en-US" dirty="0" err="1" smtClean="0"/>
              <a:t>Shaz</a:t>
            </a:r>
            <a:r>
              <a:rPr lang="en-US" dirty="0" smtClean="0"/>
              <a:t> Abdul Salam</a:t>
            </a:r>
            <a:endParaRPr lang="en-US" dirty="0"/>
          </a:p>
        </p:txBody>
      </p:sp>
    </p:spTree>
    <p:extLst>
      <p:ext uri="{BB962C8B-B14F-4D97-AF65-F5344CB8AC3E}">
        <p14:creationId xmlns="" xmlns:p14="http://schemas.microsoft.com/office/powerpoint/2010/main" val="2887082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 xmlns:p14="http://schemas.microsoft.com/office/powerpoint/2010/main" val="8469530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 xmlns:p14="http://schemas.microsoft.com/office/powerpoint/2010/main" val="11922600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 xmlns:p14="http://schemas.microsoft.com/office/powerpoint/2010/main" val="8830912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 xmlns:p14="http://schemas.microsoft.com/office/powerpoint/2010/main" val="4897305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 xmlns:p14="http://schemas.microsoft.com/office/powerpoint/2010/main" val="25539468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71</TotalTime>
  <Words>763</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
  <cp:lastModifiedBy>UAE</cp:lastModifiedBy>
  <cp:revision>6</cp:revision>
  <dcterms:created xsi:type="dcterms:W3CDTF">2020-01-05T08:05:09Z</dcterms:created>
  <dcterms:modified xsi:type="dcterms:W3CDTF">2020-05-03T07:33:07Z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