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3680-4320-439A-9966-F96687FC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408BC-7654-487D-976F-A7E88D22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68209-6142-43B3-9620-E1124880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DF754-94C9-4DEB-B32C-78238B0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CF67D-0CA2-4E6D-B4B8-DBE107E5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98C1-C342-4D00-85C0-E57E644D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624E0-1DF0-41F6-98B0-1C535AEB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4E98B-42E7-4F29-89D2-2C94FEC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122A0-FD5B-4713-A868-1BF20CA0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A15E-421E-49B2-9090-872B9DD6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E23A3-83C3-447B-8138-E9796420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6449E-D3A8-4AB2-B2E5-B65EC820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C7584-78AC-484F-A02E-5C694BF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47E9-E02A-4AC0-A6CE-BE3EF60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84F80-3F82-4EC2-A45B-01A317E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F852-4B77-4247-BE0D-BE6BC435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0819A-A21D-448C-BD3B-6F8A0DBA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79144-C11A-41FE-8CAA-8DFD1FE9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45BCE-A735-4F61-8475-EAC41DCB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2059B-F1DF-4E37-845B-D67BDEDA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A2944-DC00-4314-8382-70D01F7C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8333E-DE9F-4B91-A2A9-C6F9D652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379FE-02CE-4C69-820C-724386D4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89CB6-6F1D-4323-8C23-E0CCFF3C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56662-7662-455D-A315-519647FD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4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99482-792E-455D-BF98-821EEA29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AD40D-D0A0-4256-8654-467104882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85661-88F0-4570-91A6-FC431902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648AB-8C82-4895-9194-C52801B1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BCB19-41D4-4F7F-A877-8ED2F2DD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1C7D5-B254-4EE3-8320-77485E3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19A71-19C1-4064-80CF-5D0E9BF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FECA0-8803-4F47-9F0D-4708B168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1B8DC-63DD-4A4D-9260-21F108F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167AE-F585-4C8C-977B-30791954E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6AD3D8-E4DB-475B-9F06-15F0DA96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37F4BB-85BE-4EB7-B51D-29A27EF2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7BEF5-477A-4E58-8D6F-2DCE2A95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8A516-3F7A-43E3-BFA8-7586819F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95666-4666-4D63-85B6-D6755967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138AA8-5B4E-4FDC-B410-68ACABF7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20800-F9AD-4851-B530-D1E20899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B7F5E2-E4B2-452E-9ECB-B567A59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E0386-33EA-4CA2-99D4-A990EDE5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24579-2582-401F-97C6-F4749057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57897-4FCB-4A86-8FFA-621DA70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5E9F-86E7-431C-A42B-118D326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AE9E6-23DF-4079-AA40-836418E5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6A25E-F107-4566-A366-44A36939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1D5E3-5B28-47CE-B014-1449502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9C746-02FB-4A16-8F39-A4C9B4D5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01A49-E4D4-4B3D-A9C6-8CB8B1ED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6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E5CC-B066-42BE-A3B3-93CF2A5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4DC171-491D-43BA-8541-08708127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92E4B-81CF-4DC9-9B69-20D4101DE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EC0EB-2DE0-4BF3-9138-6CEFE7C0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A1041A-CB69-4168-BCC5-21557D2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4A71B-BD13-47E7-9108-3B1ECF9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909525-ABBF-47A4-A7F3-99F30A24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E615D-BA63-4C2F-9FF3-E56DBDAC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DE34-FF5B-4F9B-936E-06031FB3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5A03-E1BF-4CF3-BD3D-1870F3A69E1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E2496-7567-4F53-AA4A-FE0E89D08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86013-AD16-4883-BD6D-8A6BBEDC8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8422-E395-4CDE-9432-A3BCE41B5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205CB7-1EEC-42BC-8F6C-4BB9CFBF0889}"/>
              </a:ext>
            </a:extLst>
          </p:cNvPr>
          <p:cNvGrpSpPr/>
          <p:nvPr/>
        </p:nvGrpSpPr>
        <p:grpSpPr>
          <a:xfrm>
            <a:off x="4993304" y="4994029"/>
            <a:ext cx="2807771" cy="1624721"/>
            <a:chOff x="3943455" y="4596633"/>
            <a:chExt cx="2807771" cy="1624721"/>
          </a:xfrm>
        </p:grpSpPr>
        <p:pic>
          <p:nvPicPr>
            <p:cNvPr id="1028" name="Picture 4" descr="firebaseì ëí ì´ë¯¸ì§ ê²ìê²°ê³¼">
              <a:extLst>
                <a:ext uri="{FF2B5EF4-FFF2-40B4-BE49-F238E27FC236}">
                  <a16:creationId xmlns:a16="http://schemas.microsoft.com/office/drawing/2014/main" id="{1DCF005D-D749-495E-9E9E-C3B41954DD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01"/>
            <a:stretch/>
          </p:blipFill>
          <p:spPr bwMode="auto">
            <a:xfrm>
              <a:off x="3943455" y="4596633"/>
              <a:ext cx="1235873" cy="152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AB5BF-979F-4D17-9A67-009149E96B2E}"/>
                </a:ext>
              </a:extLst>
            </p:cNvPr>
            <p:cNvSpPr txBox="1"/>
            <p:nvPr/>
          </p:nvSpPr>
          <p:spPr>
            <a:xfrm>
              <a:off x="5236068" y="4651694"/>
              <a:ext cx="1515158" cy="1569660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My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AR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Closet</a:t>
              </a:r>
            </a:p>
            <a:p>
              <a:r>
                <a:rPr lang="en-US" altLang="ko-KR" sz="1600" b="1" dirty="0"/>
                <a:t>Android APP </a:t>
              </a:r>
            </a:p>
            <a:p>
              <a:r>
                <a:rPr lang="en-US" altLang="ko-KR" sz="1600" dirty="0"/>
                <a:t>-GUI </a:t>
              </a:r>
            </a:p>
            <a:p>
              <a:r>
                <a:rPr lang="en-US" altLang="ko-KR" sz="1600" dirty="0"/>
                <a:t>-</a:t>
              </a:r>
              <a:r>
                <a:rPr lang="ko-KR" altLang="en-US" sz="1600" dirty="0"/>
                <a:t>로그인</a:t>
              </a:r>
              <a:r>
                <a:rPr lang="en-US" altLang="ko-KR" sz="1600" dirty="0"/>
                <a:t> </a:t>
              </a:r>
            </a:p>
            <a:p>
              <a:r>
                <a:rPr lang="en-US" altLang="ko-KR" sz="1600" dirty="0"/>
                <a:t>-</a:t>
              </a:r>
              <a:r>
                <a:rPr lang="ko-KR" altLang="en-US" sz="1600" dirty="0"/>
                <a:t>사진촬영</a:t>
              </a:r>
              <a:endParaRPr lang="en-US" altLang="ko-KR" sz="1600" dirty="0"/>
            </a:p>
            <a:p>
              <a:r>
                <a:rPr lang="en-US" altLang="ko-KR" sz="1600" dirty="0"/>
                <a:t>-Firebase </a:t>
              </a:r>
              <a:r>
                <a:rPr lang="ko-KR" altLang="en-US" sz="1600" dirty="0"/>
                <a:t>연동</a:t>
              </a:r>
              <a:endParaRPr lang="en-US" altLang="ko-KR" sz="16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8FDDF9C-5AC5-468C-BECB-93B1F7E1B923}"/>
              </a:ext>
            </a:extLst>
          </p:cNvPr>
          <p:cNvGrpSpPr/>
          <p:nvPr/>
        </p:nvGrpSpPr>
        <p:grpSpPr>
          <a:xfrm>
            <a:off x="409610" y="2923139"/>
            <a:ext cx="1952779" cy="3306862"/>
            <a:chOff x="2204862" y="2084929"/>
            <a:chExt cx="1606335" cy="2396561"/>
          </a:xfrm>
        </p:grpSpPr>
        <p:pic>
          <p:nvPicPr>
            <p:cNvPr id="36" name="Picture 4" descr="firebaseì ëí ì´ë¯¸ì§ ê²ìê²°ê³¼">
              <a:extLst>
                <a:ext uri="{FF2B5EF4-FFF2-40B4-BE49-F238E27FC236}">
                  <a16:creationId xmlns:a16="http://schemas.microsoft.com/office/drawing/2014/main" id="{19442F26-96C2-4C70-92AD-5E48B3C646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77"/>
            <a:stretch/>
          </p:blipFill>
          <p:spPr bwMode="auto">
            <a:xfrm>
              <a:off x="2457545" y="2084929"/>
              <a:ext cx="1095892" cy="1529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22AE16-9764-4ECA-91FB-9E95AFE02783}"/>
                </a:ext>
              </a:extLst>
            </p:cNvPr>
            <p:cNvSpPr txBox="1"/>
            <p:nvPr/>
          </p:nvSpPr>
          <p:spPr>
            <a:xfrm>
              <a:off x="2204862" y="3410836"/>
              <a:ext cx="1606335" cy="1070654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Firebase </a:t>
              </a:r>
              <a:r>
                <a:rPr lang="ko-KR" altLang="en-US" b="1" dirty="0"/>
                <a:t>서버</a:t>
              </a:r>
              <a:endParaRPr lang="en-US" altLang="ko-KR" b="1" dirty="0"/>
            </a:p>
            <a:p>
              <a:r>
                <a:rPr lang="en-US" altLang="ko-KR" dirty="0"/>
                <a:t>-Auth (</a:t>
              </a:r>
              <a:r>
                <a:rPr lang="ko-KR" altLang="en-US" dirty="0"/>
                <a:t>로그인</a:t>
              </a:r>
              <a:r>
                <a:rPr lang="en-US" altLang="ko-KR" dirty="0"/>
                <a:t>)</a:t>
              </a:r>
            </a:p>
            <a:p>
              <a:r>
                <a:rPr lang="en-US" altLang="ko-KR" dirty="0"/>
                <a:t>-Cloud Storage</a:t>
              </a:r>
            </a:p>
            <a:p>
              <a:r>
                <a:rPr lang="en-US" altLang="ko-KR" dirty="0"/>
                <a:t>(</a:t>
              </a:r>
              <a:r>
                <a:rPr lang="ko-KR" altLang="en-US" dirty="0"/>
                <a:t>촬영한 사진과 </a:t>
              </a:r>
              <a:endParaRPr lang="en-US" altLang="ko-KR" dirty="0"/>
            </a:p>
            <a:p>
              <a:r>
                <a:rPr lang="ko-KR" altLang="en-US" dirty="0"/>
                <a:t>메타데이터 저장</a:t>
              </a:r>
              <a:r>
                <a:rPr lang="en-US" altLang="ko-KR" dirty="0"/>
                <a:t>)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1CB6546-A1A3-4388-9697-5F4471561462}"/>
              </a:ext>
            </a:extLst>
          </p:cNvPr>
          <p:cNvGrpSpPr/>
          <p:nvPr/>
        </p:nvGrpSpPr>
        <p:grpSpPr>
          <a:xfrm>
            <a:off x="10314200" y="3510280"/>
            <a:ext cx="1747006" cy="1747006"/>
            <a:chOff x="10560672" y="2436491"/>
            <a:chExt cx="1747006" cy="1747006"/>
          </a:xfrm>
        </p:grpSpPr>
        <p:pic>
          <p:nvPicPr>
            <p:cNvPr id="7" name="그래픽 6" descr="남자">
              <a:extLst>
                <a:ext uri="{FF2B5EF4-FFF2-40B4-BE49-F238E27FC236}">
                  <a16:creationId xmlns:a16="http://schemas.microsoft.com/office/drawing/2014/main" id="{256C836B-1574-441A-89D5-EE96B252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60672" y="2436491"/>
              <a:ext cx="1747006" cy="174700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FBE1D7-A39A-44F0-B4D9-91A5AAAA0C70}"/>
                </a:ext>
              </a:extLst>
            </p:cNvPr>
            <p:cNvSpPr txBox="1"/>
            <p:nvPr/>
          </p:nvSpPr>
          <p:spPr>
            <a:xfrm>
              <a:off x="11121737" y="2834013"/>
              <a:ext cx="842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USER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70664BF-892A-48A3-A4D0-B26515922AAF}"/>
              </a:ext>
            </a:extLst>
          </p:cNvPr>
          <p:cNvGrpSpPr/>
          <p:nvPr/>
        </p:nvGrpSpPr>
        <p:grpSpPr>
          <a:xfrm>
            <a:off x="3243202" y="97237"/>
            <a:ext cx="7868723" cy="4429387"/>
            <a:chOff x="4262786" y="307111"/>
            <a:chExt cx="7868723" cy="442938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EF3673-16A4-4807-87DB-C3C0E916DDAA}"/>
                </a:ext>
              </a:extLst>
            </p:cNvPr>
            <p:cNvSpPr/>
            <p:nvPr/>
          </p:nvSpPr>
          <p:spPr>
            <a:xfrm>
              <a:off x="4262786" y="307111"/>
              <a:ext cx="6634513" cy="4429387"/>
            </a:xfrm>
            <a:prstGeom prst="rect">
              <a:avLst/>
            </a:prstGeom>
            <a:ln cap="sq"/>
            <a:effectLst>
              <a:softEdge rad="0"/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B658993-6CB3-4D47-A8BB-2E166698E4DD}"/>
                </a:ext>
              </a:extLst>
            </p:cNvPr>
            <p:cNvGrpSpPr/>
            <p:nvPr/>
          </p:nvGrpSpPr>
          <p:grpSpPr>
            <a:xfrm>
              <a:off x="9129405" y="1415769"/>
              <a:ext cx="1619250" cy="2914650"/>
              <a:chOff x="3420115" y="3239200"/>
              <a:chExt cx="1619250" cy="29146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B44E1B2D-76C0-4C06-ACA6-860E98ED5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0115" y="3239200"/>
                <a:ext cx="1619250" cy="291465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2FA6747-9C38-4768-91AA-35E14A9857EA}"/>
                  </a:ext>
                </a:extLst>
              </p:cNvPr>
              <p:cNvSpPr/>
              <p:nvPr/>
            </p:nvSpPr>
            <p:spPr>
              <a:xfrm>
                <a:off x="3515967" y="3345397"/>
                <a:ext cx="1414140" cy="2476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76165FF0-338A-4DFA-BEBC-9297C6919E76}"/>
                </a:ext>
              </a:extLst>
            </p:cNvPr>
            <p:cNvSpPr/>
            <p:nvPr/>
          </p:nvSpPr>
          <p:spPr>
            <a:xfrm>
              <a:off x="8318779" y="2656029"/>
              <a:ext cx="654695" cy="35687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F05A43-27C1-4EC4-96FE-C767F245E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2954" y="1715455"/>
              <a:ext cx="738188" cy="2219327"/>
            </a:xfrm>
            <a:prstGeom prst="rect">
              <a:avLst/>
            </a:prstGeom>
          </p:spPr>
        </p:pic>
        <p:pic>
          <p:nvPicPr>
            <p:cNvPr id="9" name="그래픽 8" descr="셔츠">
              <a:extLst>
                <a:ext uri="{FF2B5EF4-FFF2-40B4-BE49-F238E27FC236}">
                  <a16:creationId xmlns:a16="http://schemas.microsoft.com/office/drawing/2014/main" id="{5CEBE2C9-6B5E-4FB2-8562-D3C3A020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73506" y="2339343"/>
              <a:ext cx="914400" cy="914400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84E0053B-E7E9-48F1-8F6B-C255E62C83AF}"/>
                </a:ext>
              </a:extLst>
            </p:cNvPr>
            <p:cNvSpPr/>
            <p:nvPr/>
          </p:nvSpPr>
          <p:spPr>
            <a:xfrm>
              <a:off x="6981142" y="2714752"/>
              <a:ext cx="392364" cy="3166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81F61A-32D2-4B98-B03D-3FE397902635}"/>
                </a:ext>
              </a:extLst>
            </p:cNvPr>
            <p:cNvSpPr/>
            <p:nvPr/>
          </p:nvSpPr>
          <p:spPr>
            <a:xfrm>
              <a:off x="9999185" y="1280234"/>
              <a:ext cx="527279" cy="20972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/>
                <a:t>카메라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B2197A8-7416-4A0C-91F5-7F92B205C550}"/>
                </a:ext>
              </a:extLst>
            </p:cNvPr>
            <p:cNvSpPr/>
            <p:nvPr/>
          </p:nvSpPr>
          <p:spPr>
            <a:xfrm>
              <a:off x="10441000" y="1271845"/>
              <a:ext cx="239345" cy="2115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DF4458-3EEF-44BD-9DD1-3EF273CF8A0B}"/>
                </a:ext>
              </a:extLst>
            </p:cNvPr>
            <p:cNvSpPr txBox="1"/>
            <p:nvPr/>
          </p:nvSpPr>
          <p:spPr>
            <a:xfrm>
              <a:off x="6870584" y="3253743"/>
              <a:ext cx="225882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공유 폴더의 </a:t>
              </a:r>
              <a:endParaRPr lang="en-US" altLang="ko-KR" sz="1600" dirty="0"/>
            </a:p>
            <a:p>
              <a:r>
                <a:rPr lang="ko-KR" altLang="en-US" sz="1600" dirty="0"/>
                <a:t>사진에서 의상 추출</a:t>
              </a:r>
            </a:p>
          </p:txBody>
        </p:sp>
        <p:pic>
          <p:nvPicPr>
            <p:cNvPr id="1030" name="Picture 6" descr="opencvì ëí ì´ë¯¸ì§ ê²ìê²°ê³¼">
              <a:extLst>
                <a:ext uri="{FF2B5EF4-FFF2-40B4-BE49-F238E27FC236}">
                  <a16:creationId xmlns:a16="http://schemas.microsoft.com/office/drawing/2014/main" id="{F8153352-E8B6-4429-8518-6CB3FE2ED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2768" y="3345660"/>
              <a:ext cx="347100" cy="427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49CE9E-E338-472E-B33D-7F67D1F2BBFE}"/>
                </a:ext>
              </a:extLst>
            </p:cNvPr>
            <p:cNvSpPr txBox="1"/>
            <p:nvPr/>
          </p:nvSpPr>
          <p:spPr>
            <a:xfrm>
              <a:off x="8323407" y="2390915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AR</a:t>
              </a:r>
              <a:endParaRPr lang="ko-KR" alt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729AE2-B767-4BD1-9F76-A8B3731E2B8D}"/>
                </a:ext>
              </a:extLst>
            </p:cNvPr>
            <p:cNvSpPr txBox="1"/>
            <p:nvPr/>
          </p:nvSpPr>
          <p:spPr>
            <a:xfrm>
              <a:off x="10124597" y="1588967"/>
              <a:ext cx="17470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손 인식 및 </a:t>
              </a:r>
              <a:r>
                <a:rPr lang="en-US" altLang="ko-KR" dirty="0"/>
                <a:t>GUI</a:t>
              </a:r>
              <a:endParaRPr lang="ko-KR" altLang="en-US" dirty="0"/>
            </a:p>
          </p:txBody>
        </p:sp>
        <p:pic>
          <p:nvPicPr>
            <p:cNvPr id="1032" name="Picture 8" descr=".netì ëí ì´ë¯¸ì§ ê²ìê²°ê³¼">
              <a:extLst>
                <a:ext uri="{FF2B5EF4-FFF2-40B4-BE49-F238E27FC236}">
                  <a16:creationId xmlns:a16="http://schemas.microsoft.com/office/drawing/2014/main" id="{22B0A959-2D34-4A0F-BB02-A8BAFD7F2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482" y="1338136"/>
              <a:ext cx="398027" cy="398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래픽 14" descr="남자">
              <a:extLst>
                <a:ext uri="{FF2B5EF4-FFF2-40B4-BE49-F238E27FC236}">
                  <a16:creationId xmlns:a16="http://schemas.microsoft.com/office/drawing/2014/main" id="{11163396-7AFE-4945-963E-37C2A61A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45339" y="1994051"/>
              <a:ext cx="1747006" cy="1747006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75EFD06-4E4A-490A-BF4B-F58F5AF5301C}"/>
                </a:ext>
              </a:extLst>
            </p:cNvPr>
            <p:cNvSpPr/>
            <p:nvPr/>
          </p:nvSpPr>
          <p:spPr>
            <a:xfrm>
              <a:off x="10159156" y="2819318"/>
              <a:ext cx="298858" cy="298858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셔츠">
              <a:extLst>
                <a:ext uri="{FF2B5EF4-FFF2-40B4-BE49-F238E27FC236}">
                  <a16:creationId xmlns:a16="http://schemas.microsoft.com/office/drawing/2014/main" id="{96FF38DD-0A0F-43D2-895F-11C574B1C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465104" y="2308113"/>
              <a:ext cx="914400" cy="914400"/>
            </a:xfrm>
            <a:prstGeom prst="rect">
              <a:avLst/>
            </a:prstGeom>
          </p:spPr>
        </p:pic>
        <p:pic>
          <p:nvPicPr>
            <p:cNvPr id="3" name="그래픽 2" descr="열린 폴더">
              <a:extLst>
                <a:ext uri="{FF2B5EF4-FFF2-40B4-BE49-F238E27FC236}">
                  <a16:creationId xmlns:a16="http://schemas.microsoft.com/office/drawing/2014/main" id="{138B1A4E-01D6-44A4-B1B9-15EE739B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516499" y="196671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A413B-0E02-421F-9B5D-918F6B800171}"/>
                </a:ext>
              </a:extLst>
            </p:cNvPr>
            <p:cNvSpPr txBox="1"/>
            <p:nvPr/>
          </p:nvSpPr>
          <p:spPr>
            <a:xfrm>
              <a:off x="4300519" y="3010692"/>
              <a:ext cx="1850186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공유 폴더</a:t>
              </a:r>
              <a:endParaRPr lang="en-US" altLang="ko-KR" sz="1600" b="1" dirty="0"/>
            </a:p>
            <a:p>
              <a:r>
                <a:rPr lang="en-US" altLang="ko-KR" sz="1600" dirty="0"/>
                <a:t>-Storage </a:t>
              </a:r>
            </a:p>
            <a:p>
              <a:r>
                <a:rPr lang="en-US" altLang="ko-KR" sz="1600" dirty="0"/>
                <a:t> </a:t>
              </a:r>
              <a:r>
                <a:rPr lang="ko-KR" altLang="en-US" sz="1600" dirty="0"/>
                <a:t>사진 동기화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ko-KR" altLang="en-US" sz="1600" dirty="0"/>
                <a:t>편집된 사진 저장</a:t>
              </a:r>
              <a:endParaRPr lang="en-US" altLang="ko-KR" sz="1600" dirty="0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B4675ABC-03F7-4135-9399-16110047BD60}"/>
                </a:ext>
              </a:extLst>
            </p:cNvPr>
            <p:cNvSpPr/>
            <p:nvPr/>
          </p:nvSpPr>
          <p:spPr>
            <a:xfrm flipH="1">
              <a:off x="5724011" y="2149771"/>
              <a:ext cx="510261" cy="3166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BA5FEDD2-094E-401E-954D-6F522B073D4C}"/>
                </a:ext>
              </a:extLst>
            </p:cNvPr>
            <p:cNvSpPr/>
            <p:nvPr/>
          </p:nvSpPr>
          <p:spPr>
            <a:xfrm>
              <a:off x="5721129" y="2457858"/>
              <a:ext cx="517484" cy="3166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3D32748-36A7-4189-A479-8254156F0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2346" y="1949175"/>
              <a:ext cx="204677" cy="10301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5E51E0-BCDD-484D-8C0B-53C06D249959}"/>
                </a:ext>
              </a:extLst>
            </p:cNvPr>
            <p:cNvSpPr txBox="1"/>
            <p:nvPr/>
          </p:nvSpPr>
          <p:spPr>
            <a:xfrm>
              <a:off x="4360222" y="420536"/>
              <a:ext cx="2510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My AR Closet Windows Program</a:t>
              </a:r>
              <a:endParaRPr lang="ko-KR" altLang="en-US" b="1" dirty="0"/>
            </a:p>
          </p:txBody>
        </p:sp>
        <p:pic>
          <p:nvPicPr>
            <p:cNvPr id="20" name="Picture 6" descr="opencvì ëí ì´ë¯¸ì§ ê²ìê²°ê³¼">
              <a:extLst>
                <a:ext uri="{FF2B5EF4-FFF2-40B4-BE49-F238E27FC236}">
                  <a16:creationId xmlns:a16="http://schemas.microsoft.com/office/drawing/2014/main" id="{9D9E0941-9D5C-4D22-A718-45C46D8A9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1266" y="1571238"/>
              <a:ext cx="354485" cy="436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F0279FB4-A687-4C81-8688-E2D9357DEC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82913" y="2311931"/>
            <a:ext cx="1860288" cy="611208"/>
          </a:xfrm>
          <a:prstGeom prst="bentConnector2">
            <a:avLst/>
          </a:prstGeom>
          <a:ln w="1270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3602E234-769C-46E6-8635-766B6C757861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>
            <a:off x="2525478" y="5758825"/>
            <a:ext cx="2467827" cy="1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F00B188-6AB2-4B90-AAF6-400D961F2A14}"/>
              </a:ext>
            </a:extLst>
          </p:cNvPr>
          <p:cNvCxnSpPr>
            <a:cxnSpLocks/>
          </p:cNvCxnSpPr>
          <p:nvPr/>
        </p:nvCxnSpPr>
        <p:spPr>
          <a:xfrm>
            <a:off x="9856131" y="2454170"/>
            <a:ext cx="1331572" cy="876403"/>
          </a:xfrm>
          <a:prstGeom prst="bentConnector3">
            <a:avLst>
              <a:gd name="adj1" fmla="val 99596"/>
            </a:avLst>
          </a:prstGeom>
          <a:ln w="1270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A796D23-BA32-4599-AD29-BE12A5DC9EB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902654" y="5257286"/>
            <a:ext cx="3285049" cy="550200"/>
          </a:xfrm>
          <a:prstGeom prst="bentConnector2">
            <a:avLst/>
          </a:prstGeom>
          <a:ln w="1270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rebaseì ëí ì´ë¯¸ì§ ê²ìê²°ê³¼">
            <a:extLst>
              <a:ext uri="{FF2B5EF4-FFF2-40B4-BE49-F238E27FC236}">
                <a16:creationId xmlns:a16="http://schemas.microsoft.com/office/drawing/2014/main" id="{2D827A61-0FF7-4A2B-95E7-26413B724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5" r="36372"/>
          <a:stretch/>
        </p:blipFill>
        <p:spPr bwMode="auto">
          <a:xfrm>
            <a:off x="3088612" y="4540397"/>
            <a:ext cx="671616" cy="14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9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softEdge rad="0"/>
        </a:effectLst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58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 혜빈</dc:creator>
  <cp:lastModifiedBy>소 혜빈</cp:lastModifiedBy>
  <cp:revision>51</cp:revision>
  <dcterms:created xsi:type="dcterms:W3CDTF">2019-03-27T14:22:01Z</dcterms:created>
  <dcterms:modified xsi:type="dcterms:W3CDTF">2019-05-22T06:24:40Z</dcterms:modified>
</cp:coreProperties>
</file>