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7" r:id="rId2"/>
    <p:sldId id="259" r:id="rId3"/>
  </p:sldIdLst>
  <p:sldSz cx="38398450" cy="21599525"/>
  <p:notesSz cx="9144000" cy="6858000"/>
  <p:defaultTextStyle>
    <a:defPPr>
      <a:defRPr lang="ko-KR"/>
    </a:defPPr>
    <a:lvl1pPr marL="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1pPr>
    <a:lvl2pPr marL="65955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2pPr>
    <a:lvl3pPr marL="1319113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3pPr>
    <a:lvl4pPr marL="197867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4pPr>
    <a:lvl5pPr marL="263822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5pPr>
    <a:lvl6pPr marL="3297784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6pPr>
    <a:lvl7pPr marL="395734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7pPr>
    <a:lvl8pPr marL="461689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8pPr>
    <a:lvl9pPr marL="5276454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1" userDrawn="1">
          <p15:clr>
            <a:srgbClr val="A4A3A4"/>
          </p15:clr>
        </p15:guide>
        <p15:guide id="2" pos="120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4660"/>
  </p:normalViewPr>
  <p:slideViewPr>
    <p:cSldViewPr snapToGrid="0">
      <p:cViewPr varScale="1">
        <p:scale>
          <a:sx n="19" d="100"/>
          <a:sy n="19" d="100"/>
        </p:scale>
        <p:origin x="90" y="1314"/>
      </p:cViewPr>
      <p:guideLst>
        <p:guide orient="horz" pos="6801"/>
        <p:guide pos="120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B899-D628-40CE-957A-56BD0D86337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2609F-6E7F-4617-B8B2-8780EA89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4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1pPr>
    <a:lvl2pPr marL="65955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2pPr>
    <a:lvl3pPr marL="1319113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3pPr>
    <a:lvl4pPr marL="197867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4pPr>
    <a:lvl5pPr marL="263822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5pPr>
    <a:lvl6pPr marL="3297784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6pPr>
    <a:lvl7pPr marL="395734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7pPr>
    <a:lvl8pPr marL="461689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8pPr>
    <a:lvl9pPr marL="5276454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2609F-6E7F-4617-B8B2-8780EA892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99757" y="3535172"/>
            <a:ext cx="28798534" cy="7520364"/>
          </a:xfrm>
        </p:spPr>
        <p:txBody>
          <a:bodyPr anchor="b"/>
          <a:lstStyle>
            <a:lvl1pPr algn="ctr">
              <a:defRPr sz="1779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99757" y="11345553"/>
            <a:ext cx="28798534" cy="5215251"/>
          </a:xfrm>
        </p:spPr>
        <p:txBody>
          <a:bodyPr/>
          <a:lstStyle>
            <a:lvl1pPr marL="0" indent="0" algn="ctr">
              <a:buNone/>
              <a:defRPr sz="7117"/>
            </a:lvl1pPr>
            <a:lvl2pPr marL="1355629" indent="0" algn="ctr">
              <a:buNone/>
              <a:defRPr sz="5930"/>
            </a:lvl2pPr>
            <a:lvl3pPr marL="2711254" indent="0" algn="ctr">
              <a:buNone/>
              <a:defRPr sz="5337"/>
            </a:lvl3pPr>
            <a:lvl4pPr marL="4066883" indent="0" algn="ctr">
              <a:buNone/>
              <a:defRPr sz="4745"/>
            </a:lvl4pPr>
            <a:lvl5pPr marL="5422508" indent="0" algn="ctr">
              <a:buNone/>
              <a:defRPr sz="4745"/>
            </a:lvl5pPr>
            <a:lvl6pPr marL="6778137" indent="0" algn="ctr">
              <a:buNone/>
              <a:defRPr sz="4745"/>
            </a:lvl6pPr>
            <a:lvl7pPr marL="8133762" indent="0" algn="ctr">
              <a:buNone/>
              <a:defRPr sz="4745"/>
            </a:lvl7pPr>
            <a:lvl8pPr marL="9489391" indent="0" algn="ctr">
              <a:buNone/>
              <a:defRPr sz="4745"/>
            </a:lvl8pPr>
            <a:lvl9pPr marL="10845016" indent="0" algn="ctr">
              <a:buNone/>
              <a:defRPr sz="4745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478603" y="1150056"/>
            <a:ext cx="8279578" cy="183058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39865" y="1150056"/>
            <a:ext cx="24358765" cy="183058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9871" y="5385267"/>
            <a:ext cx="33118314" cy="8985433"/>
          </a:xfrm>
        </p:spPr>
        <p:txBody>
          <a:bodyPr anchor="b"/>
          <a:lstStyle>
            <a:lvl1pPr>
              <a:defRPr sz="1779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19871" y="14455702"/>
            <a:ext cx="33118314" cy="4725228"/>
          </a:xfrm>
        </p:spPr>
        <p:txBody>
          <a:bodyPr/>
          <a:lstStyle>
            <a:lvl1pPr marL="0" indent="0">
              <a:buNone/>
              <a:defRPr sz="7117">
                <a:solidFill>
                  <a:schemeClr val="tx1">
                    <a:tint val="75000"/>
                  </a:schemeClr>
                </a:solidFill>
              </a:defRPr>
            </a:lvl1pPr>
            <a:lvl2pPr marL="1355629" indent="0">
              <a:buNone/>
              <a:defRPr sz="5930">
                <a:solidFill>
                  <a:schemeClr val="tx1">
                    <a:tint val="75000"/>
                  </a:schemeClr>
                </a:solidFill>
              </a:defRPr>
            </a:lvl2pPr>
            <a:lvl3pPr marL="2711254" indent="0">
              <a:buNone/>
              <a:defRPr sz="5337">
                <a:solidFill>
                  <a:schemeClr val="tx1">
                    <a:tint val="75000"/>
                  </a:schemeClr>
                </a:solidFill>
              </a:defRPr>
            </a:lvl3pPr>
            <a:lvl4pPr marL="4066883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4pPr>
            <a:lvl5pPr marL="5422508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5pPr>
            <a:lvl6pPr marL="6778137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6pPr>
            <a:lvl7pPr marL="8133762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7pPr>
            <a:lvl8pPr marL="9489391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8pPr>
            <a:lvl9pPr marL="10845016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9867" y="5750281"/>
            <a:ext cx="16319171" cy="137056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439014" y="5750281"/>
            <a:ext cx="16319171" cy="137056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70" y="1150059"/>
            <a:ext cx="33118314" cy="417520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44868" y="5295258"/>
            <a:ext cx="16244169" cy="2595124"/>
          </a:xfrm>
        </p:spPr>
        <p:txBody>
          <a:bodyPr anchor="b"/>
          <a:lstStyle>
            <a:lvl1pPr marL="0" indent="0">
              <a:buNone/>
              <a:defRPr sz="7117" b="1"/>
            </a:lvl1pPr>
            <a:lvl2pPr marL="1355629" indent="0">
              <a:buNone/>
              <a:defRPr sz="5930" b="1"/>
            </a:lvl2pPr>
            <a:lvl3pPr marL="2711254" indent="0">
              <a:buNone/>
              <a:defRPr sz="5337" b="1"/>
            </a:lvl3pPr>
            <a:lvl4pPr marL="4066883" indent="0">
              <a:buNone/>
              <a:defRPr sz="4745" b="1"/>
            </a:lvl4pPr>
            <a:lvl5pPr marL="5422508" indent="0">
              <a:buNone/>
              <a:defRPr sz="4745" b="1"/>
            </a:lvl5pPr>
            <a:lvl6pPr marL="6778137" indent="0">
              <a:buNone/>
              <a:defRPr sz="4745" b="1"/>
            </a:lvl6pPr>
            <a:lvl7pPr marL="8133762" indent="0">
              <a:buNone/>
              <a:defRPr sz="4745" b="1"/>
            </a:lvl7pPr>
            <a:lvl8pPr marL="9489391" indent="0">
              <a:buNone/>
              <a:defRPr sz="4745" b="1"/>
            </a:lvl8pPr>
            <a:lvl9pPr marL="10845016" indent="0">
              <a:buNone/>
              <a:defRPr sz="4745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44868" y="7890387"/>
            <a:ext cx="16244169" cy="116055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9439014" y="5295258"/>
            <a:ext cx="16324168" cy="2595124"/>
          </a:xfrm>
        </p:spPr>
        <p:txBody>
          <a:bodyPr anchor="b"/>
          <a:lstStyle>
            <a:lvl1pPr marL="0" indent="0">
              <a:buNone/>
              <a:defRPr sz="7117" b="1"/>
            </a:lvl1pPr>
            <a:lvl2pPr marL="1355629" indent="0">
              <a:buNone/>
              <a:defRPr sz="5930" b="1"/>
            </a:lvl2pPr>
            <a:lvl3pPr marL="2711254" indent="0">
              <a:buNone/>
              <a:defRPr sz="5337" b="1"/>
            </a:lvl3pPr>
            <a:lvl4pPr marL="4066883" indent="0">
              <a:buNone/>
              <a:defRPr sz="4745" b="1"/>
            </a:lvl4pPr>
            <a:lvl5pPr marL="5422508" indent="0">
              <a:buNone/>
              <a:defRPr sz="4745" b="1"/>
            </a:lvl5pPr>
            <a:lvl6pPr marL="6778137" indent="0">
              <a:buNone/>
              <a:defRPr sz="4745" b="1"/>
            </a:lvl6pPr>
            <a:lvl7pPr marL="8133762" indent="0">
              <a:buNone/>
              <a:defRPr sz="4745" b="1"/>
            </a:lvl7pPr>
            <a:lvl8pPr marL="9489391" indent="0">
              <a:buNone/>
              <a:defRPr sz="4745" b="1"/>
            </a:lvl8pPr>
            <a:lvl9pPr marL="10845016" indent="0">
              <a:buNone/>
              <a:defRPr sz="4745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9439014" y="7890387"/>
            <a:ext cx="16324168" cy="116055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68" y="1440073"/>
            <a:ext cx="12384371" cy="5040244"/>
          </a:xfrm>
        </p:spPr>
        <p:txBody>
          <a:bodyPr anchor="b"/>
          <a:lstStyle>
            <a:lvl1pPr>
              <a:defRPr sz="9487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24173" y="3110151"/>
            <a:ext cx="19439011" cy="15350743"/>
          </a:xfrm>
        </p:spPr>
        <p:txBody>
          <a:bodyPr/>
          <a:lstStyle>
            <a:lvl1pPr>
              <a:defRPr sz="9487"/>
            </a:lvl1pPr>
            <a:lvl2pPr>
              <a:defRPr sz="8301"/>
            </a:lvl2pPr>
            <a:lvl3pPr>
              <a:defRPr sz="7117"/>
            </a:lvl3pPr>
            <a:lvl4pPr>
              <a:defRPr sz="5930"/>
            </a:lvl4pPr>
            <a:lvl5pPr>
              <a:defRPr sz="5930"/>
            </a:lvl5pPr>
            <a:lvl6pPr>
              <a:defRPr sz="5930"/>
            </a:lvl6pPr>
            <a:lvl7pPr>
              <a:defRPr sz="5930"/>
            </a:lvl7pPr>
            <a:lvl8pPr>
              <a:defRPr sz="5930"/>
            </a:lvl8pPr>
            <a:lvl9pPr>
              <a:defRPr sz="593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44868" y="6480314"/>
            <a:ext cx="12384371" cy="12005584"/>
          </a:xfrm>
        </p:spPr>
        <p:txBody>
          <a:bodyPr/>
          <a:lstStyle>
            <a:lvl1pPr marL="0" indent="0">
              <a:buNone/>
              <a:defRPr sz="4745"/>
            </a:lvl1pPr>
            <a:lvl2pPr marL="1355629" indent="0">
              <a:buNone/>
              <a:defRPr sz="4150"/>
            </a:lvl2pPr>
            <a:lvl3pPr marL="2711254" indent="0">
              <a:buNone/>
              <a:defRPr sz="3559"/>
            </a:lvl3pPr>
            <a:lvl4pPr marL="4066883" indent="0">
              <a:buNone/>
              <a:defRPr sz="2965"/>
            </a:lvl4pPr>
            <a:lvl5pPr marL="5422508" indent="0">
              <a:buNone/>
              <a:defRPr sz="2965"/>
            </a:lvl5pPr>
            <a:lvl6pPr marL="6778137" indent="0">
              <a:buNone/>
              <a:defRPr sz="2965"/>
            </a:lvl6pPr>
            <a:lvl7pPr marL="8133762" indent="0">
              <a:buNone/>
              <a:defRPr sz="2965"/>
            </a:lvl7pPr>
            <a:lvl8pPr marL="9489391" indent="0">
              <a:buNone/>
              <a:defRPr sz="2965"/>
            </a:lvl8pPr>
            <a:lvl9pPr marL="10845016" indent="0">
              <a:buNone/>
              <a:defRPr sz="2965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68" y="1440073"/>
            <a:ext cx="12384371" cy="5040244"/>
          </a:xfrm>
        </p:spPr>
        <p:txBody>
          <a:bodyPr anchor="b"/>
          <a:lstStyle>
            <a:lvl1pPr>
              <a:defRPr sz="9487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324173" y="3110151"/>
            <a:ext cx="19439011" cy="15350743"/>
          </a:xfrm>
        </p:spPr>
        <p:txBody>
          <a:bodyPr/>
          <a:lstStyle>
            <a:lvl1pPr marL="0" indent="0">
              <a:buNone/>
              <a:defRPr sz="9487"/>
            </a:lvl1pPr>
            <a:lvl2pPr marL="1355629" indent="0">
              <a:buNone/>
              <a:defRPr sz="8301"/>
            </a:lvl2pPr>
            <a:lvl3pPr marL="2711254" indent="0">
              <a:buNone/>
              <a:defRPr sz="7117"/>
            </a:lvl3pPr>
            <a:lvl4pPr marL="4066883" indent="0">
              <a:buNone/>
              <a:defRPr sz="5930"/>
            </a:lvl4pPr>
            <a:lvl5pPr marL="5422508" indent="0">
              <a:buNone/>
              <a:defRPr sz="5930"/>
            </a:lvl5pPr>
            <a:lvl6pPr marL="6778137" indent="0">
              <a:buNone/>
              <a:defRPr sz="5930"/>
            </a:lvl6pPr>
            <a:lvl7pPr marL="8133762" indent="0">
              <a:buNone/>
              <a:defRPr sz="5930"/>
            </a:lvl7pPr>
            <a:lvl8pPr marL="9489391" indent="0">
              <a:buNone/>
              <a:defRPr sz="5930"/>
            </a:lvl8pPr>
            <a:lvl9pPr marL="10845016" indent="0">
              <a:buNone/>
              <a:defRPr sz="593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44868" y="6480314"/>
            <a:ext cx="12384371" cy="12005584"/>
          </a:xfrm>
        </p:spPr>
        <p:txBody>
          <a:bodyPr/>
          <a:lstStyle>
            <a:lvl1pPr marL="0" indent="0">
              <a:buNone/>
              <a:defRPr sz="4745"/>
            </a:lvl1pPr>
            <a:lvl2pPr marL="1355629" indent="0">
              <a:buNone/>
              <a:defRPr sz="4150"/>
            </a:lvl2pPr>
            <a:lvl3pPr marL="2711254" indent="0">
              <a:buNone/>
              <a:defRPr sz="3559"/>
            </a:lvl3pPr>
            <a:lvl4pPr marL="4066883" indent="0">
              <a:buNone/>
              <a:defRPr sz="2965"/>
            </a:lvl4pPr>
            <a:lvl5pPr marL="5422508" indent="0">
              <a:buNone/>
              <a:defRPr sz="2965"/>
            </a:lvl5pPr>
            <a:lvl6pPr marL="6778137" indent="0">
              <a:buNone/>
              <a:defRPr sz="2965"/>
            </a:lvl6pPr>
            <a:lvl7pPr marL="8133762" indent="0">
              <a:buNone/>
              <a:defRPr sz="2965"/>
            </a:lvl7pPr>
            <a:lvl8pPr marL="9489391" indent="0">
              <a:buNone/>
              <a:defRPr sz="2965"/>
            </a:lvl8pPr>
            <a:lvl9pPr marL="10845016" indent="0">
              <a:buNone/>
              <a:defRPr sz="2965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9869" y="1150059"/>
            <a:ext cx="33118314" cy="41752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9869" y="5750281"/>
            <a:ext cx="33118314" cy="1370566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39867" y="20020975"/>
            <a:ext cx="863956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719356" y="20020975"/>
            <a:ext cx="1295934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118620" y="20020975"/>
            <a:ext cx="863956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2711254" rtl="0" eaLnBrk="1" latinLnBrk="1" hangingPunct="1">
        <a:lnSpc>
          <a:spcPct val="90000"/>
        </a:lnSpc>
        <a:spcBef>
          <a:spcPct val="0"/>
        </a:spcBef>
        <a:buNone/>
        <a:defRPr sz="1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814" indent="-677814" algn="l" defTabSz="2711254" rtl="0" eaLnBrk="1" latinLnBrk="1" hangingPunct="1">
        <a:lnSpc>
          <a:spcPct val="90000"/>
        </a:lnSpc>
        <a:spcBef>
          <a:spcPts val="2965"/>
        </a:spcBef>
        <a:buFont typeface="Arial"/>
        <a:buChar char="•"/>
        <a:defRPr sz="8301" kern="1200">
          <a:solidFill>
            <a:schemeClr val="tx1"/>
          </a:solidFill>
          <a:latin typeface="+mn-lt"/>
          <a:ea typeface="+mn-ea"/>
          <a:cs typeface="+mn-cs"/>
        </a:defRPr>
      </a:lvl1pPr>
      <a:lvl2pPr marL="2033440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7117" kern="1200">
          <a:solidFill>
            <a:schemeClr val="tx1"/>
          </a:solidFill>
          <a:latin typeface="+mn-lt"/>
          <a:ea typeface="+mn-ea"/>
          <a:cs typeface="+mn-cs"/>
        </a:defRPr>
      </a:lvl2pPr>
      <a:lvl3pPr marL="3389068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930" kern="1200">
          <a:solidFill>
            <a:schemeClr val="tx1"/>
          </a:solidFill>
          <a:latin typeface="+mn-lt"/>
          <a:ea typeface="+mn-ea"/>
          <a:cs typeface="+mn-cs"/>
        </a:defRPr>
      </a:lvl3pPr>
      <a:lvl4pPr marL="4744694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4pPr>
      <a:lvl5pPr marL="6100323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5pPr>
      <a:lvl6pPr marL="7455951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6pPr>
      <a:lvl7pPr marL="8811577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7pPr>
      <a:lvl8pPr marL="10167205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8pPr>
      <a:lvl9pPr marL="11522831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1pPr>
      <a:lvl2pPr marL="1355629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2pPr>
      <a:lvl3pPr marL="2711254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3pPr>
      <a:lvl4pPr marL="4066883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4pPr>
      <a:lvl5pPr marL="5422508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5pPr>
      <a:lvl6pPr marL="6778137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6pPr>
      <a:lvl7pPr marL="8133762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7pPr>
      <a:lvl8pPr marL="9489391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8pPr>
      <a:lvl9pPr marL="10845016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5200" y="355601"/>
            <a:ext cx="38398450" cy="21040724"/>
            <a:chOff x="1007119" y="2730312"/>
            <a:chExt cx="18497096" cy="17180733"/>
          </a:xfrm>
        </p:grpSpPr>
        <p:grpSp>
          <p:nvGrpSpPr>
            <p:cNvPr id="36" name="그룹 35"/>
            <p:cNvGrpSpPr/>
            <p:nvPr/>
          </p:nvGrpSpPr>
          <p:grpSpPr>
            <a:xfrm>
              <a:off x="1519722" y="3381611"/>
              <a:ext cx="6936822" cy="4743513"/>
              <a:chOff x="791683" y="414424"/>
              <a:chExt cx="3606178" cy="230633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91683" y="675983"/>
                <a:ext cx="3606178" cy="20447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155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62690" y="414424"/>
                <a:ext cx="1464163" cy="5231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 b="1">
                    <a:solidFill>
                      <a:schemeClr val="tx1"/>
                    </a:solidFill>
                  </a:rPr>
                  <a:t>메인 모듈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65822" y="100789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로그인 함수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860537" y="101946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 dirty="0">
                    <a:solidFill>
                      <a:schemeClr val="tx1"/>
                    </a:solidFill>
                  </a:rPr>
                  <a:t>공유 폴더 관리 함수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1224940" y="6307208"/>
              <a:ext cx="6788528" cy="3745320"/>
              <a:chOff x="5613575" y="1911121"/>
              <a:chExt cx="3805301" cy="209943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613575" y="1911121"/>
                <a:ext cx="3805301" cy="2099435"/>
                <a:chOff x="950520" y="566825"/>
                <a:chExt cx="3599742" cy="3767807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50520" y="828381"/>
                  <a:ext cx="3599742" cy="35062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15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015090" y="566825"/>
                  <a:ext cx="1464163" cy="5231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155" b="1">
                      <a:solidFill>
                        <a:schemeClr val="tx1"/>
                      </a:solidFill>
                    </a:rPr>
                    <a:t>의류 관리 모듈</a:t>
                  </a: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5950843" y="2415818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옷 영역 수정 </a:t>
                </a:r>
              </a:p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함수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834108" y="241689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 dirty="0">
                    <a:solidFill>
                      <a:schemeClr val="tx1"/>
                    </a:solidFill>
                  </a:rPr>
                  <a:t>의류</a:t>
                </a:r>
                <a:r>
                  <a:rPr lang="en-US" altLang="ko-KR" sz="4155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155" dirty="0">
                    <a:solidFill>
                      <a:schemeClr val="tx1"/>
                    </a:solidFill>
                  </a:rPr>
                  <a:t>출력 </a:t>
                </a:r>
                <a:endParaRPr lang="en-US" altLang="ko-KR" sz="4155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4155" dirty="0">
                    <a:solidFill>
                      <a:schemeClr val="tx1"/>
                    </a:solidFill>
                  </a:rPr>
                  <a:t>함수</a:t>
                </a:r>
                <a:endParaRPr lang="ko-KR" altLang="en-US" sz="4155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1212811" y="3431583"/>
              <a:ext cx="6800665" cy="2321372"/>
              <a:chOff x="5606776" y="314382"/>
              <a:chExt cx="3812105" cy="130124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606776" y="314382"/>
                <a:ext cx="3812105" cy="1301243"/>
                <a:chOff x="944083" y="566824"/>
                <a:chExt cx="3606178" cy="2510158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15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015089" y="566824"/>
                  <a:ext cx="1464163" cy="52311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155" b="1">
                      <a:solidFill>
                        <a:schemeClr val="tx1"/>
                      </a:solidFill>
                    </a:rPr>
                    <a:t>손 인식 모듈</a:t>
                  </a: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5950845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손 인식 함수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834108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손 동작 </a:t>
                </a:r>
              </a:p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판별</a:t>
                </a:r>
                <a:r>
                  <a:rPr lang="en-US" altLang="ko-KR" sz="4155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155">
                    <a:solidFill>
                      <a:schemeClr val="tx1"/>
                    </a:solidFill>
                  </a:rPr>
                  <a:t>함수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1255479" y="10806457"/>
              <a:ext cx="6764252" cy="3741442"/>
              <a:chOff x="963391" y="566825"/>
              <a:chExt cx="3586869" cy="404571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963391" y="828384"/>
                <a:ext cx="3586869" cy="3784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155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15089" y="566825"/>
                <a:ext cx="1464163" cy="5231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 b="1">
                    <a:solidFill>
                      <a:schemeClr val="tx1"/>
                    </a:solidFill>
                  </a:rPr>
                  <a:t>신체 인식 모듈</a:t>
                </a: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826618" y="11555888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신체 인식 </a:t>
              </a:r>
              <a:endParaRPr lang="en-US" altLang="ko-KR" sz="4155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함수</a:t>
              </a:r>
              <a:endParaRPr lang="ko-KR" altLang="en-US" sz="4155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224710" y="1156473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 dirty="0" err="1">
                  <a:solidFill>
                    <a:schemeClr val="tx1"/>
                  </a:solidFill>
                </a:rPr>
                <a:t>마커</a:t>
              </a:r>
              <a:r>
                <a:rPr lang="ko-KR" altLang="en-US" sz="4155" dirty="0">
                  <a:solidFill>
                    <a:schemeClr val="tx1"/>
                  </a:solidFill>
                </a:rPr>
                <a:t> 인식 </a:t>
              </a:r>
              <a:endParaRPr lang="en-US" altLang="ko-KR" sz="4155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함수</a:t>
              </a:r>
              <a:endParaRPr lang="ko-KR" altLang="en-US" sz="4155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rot="16200000" flipH="1">
              <a:off x="8286060" y="8290330"/>
              <a:ext cx="2853287" cy="262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035585" y="3491687"/>
              <a:ext cx="1749255" cy="44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155" dirty="0" err="1"/>
                <a:t>웹캠</a:t>
              </a:r>
              <a:r>
                <a:rPr lang="ko-KR" altLang="en-US" sz="4155" dirty="0"/>
                <a:t> 영상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267246" y="4607464"/>
              <a:ext cx="1261160" cy="44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155" dirty="0"/>
                <a:t>손 동작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745682" y="5952708"/>
              <a:ext cx="2279237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155" dirty="0" err="1"/>
                <a:t>웹캠</a:t>
              </a:r>
              <a:r>
                <a:rPr lang="ko-KR" altLang="en-US" sz="4155" dirty="0"/>
                <a:t> 영상</a:t>
              </a:r>
              <a:r>
                <a:rPr lang="en-US" altLang="ko-KR" sz="4155" dirty="0"/>
                <a:t>,</a:t>
              </a:r>
            </a:p>
            <a:p>
              <a:pPr lvl="0" algn="ctr">
                <a:defRPr/>
              </a:pPr>
              <a:r>
                <a:rPr lang="ko-KR" altLang="en-US" sz="4155" dirty="0"/>
                <a:t>메뉴 선택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02369" y="7281014"/>
              <a:ext cx="2388834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155" dirty="0"/>
                <a:t>변경된 이미지</a:t>
              </a:r>
              <a:r>
                <a:rPr lang="en-US" altLang="ko-KR" sz="4155" dirty="0"/>
                <a:t>(</a:t>
              </a:r>
              <a:r>
                <a:rPr lang="ko-KR" altLang="en-US" sz="4155" dirty="0"/>
                <a:t>옷</a:t>
              </a:r>
              <a:r>
                <a:rPr lang="en-US" altLang="ko-KR" sz="4155" dirty="0"/>
                <a:t>) </a:t>
              </a:r>
              <a:r>
                <a:rPr lang="ko-KR" altLang="en-US" sz="4155" dirty="0"/>
                <a:t>출력</a:t>
              </a:r>
              <a:endParaRPr lang="ko-KR" altLang="en-US" sz="4155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565423" y="8965919"/>
              <a:ext cx="1676025" cy="44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155" dirty="0" err="1"/>
                <a:t>웹캠</a:t>
              </a:r>
              <a:r>
                <a:rPr lang="ko-KR" altLang="en-US" sz="4155" dirty="0"/>
                <a:t> 영상</a:t>
              </a:r>
              <a:endParaRPr lang="en-US" altLang="ko-KR" sz="415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059726" y="9813617"/>
              <a:ext cx="1701683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4155" dirty="0"/>
                <a:t>AR </a:t>
              </a:r>
              <a:r>
                <a:rPr lang="ko-KR" altLang="en-US" sz="4155" dirty="0"/>
                <a:t>출력 </a:t>
              </a:r>
              <a:endParaRPr lang="en-US" altLang="ko-KR" sz="4155" dirty="0" smtClean="0"/>
            </a:p>
            <a:p>
              <a:pPr lvl="0" algn="ctr">
                <a:defRPr/>
              </a:pPr>
              <a:r>
                <a:rPr lang="ko-KR" altLang="en-US" sz="4155" dirty="0" smtClean="0"/>
                <a:t>영상</a:t>
              </a:r>
              <a:endParaRPr lang="ko-KR" altLang="en-US" sz="4155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834660" y="6377707"/>
              <a:ext cx="2447763" cy="1249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>
                  <a:solidFill>
                    <a:schemeClr val="tx1"/>
                  </a:solidFill>
                </a:rPr>
                <a:t>메뉴 선택 함수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499355" y="6420138"/>
              <a:ext cx="2447763" cy="1249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>
                  <a:solidFill>
                    <a:schemeClr val="tx1"/>
                  </a:solidFill>
                </a:rPr>
                <a:t>웹캠 관련 함수</a:t>
              </a:r>
            </a:p>
          </p:txBody>
        </p:sp>
        <p:cxnSp>
          <p:nvCxnSpPr>
            <p:cNvPr id="114" name="직선 화살표 연결선 70"/>
            <p:cNvCxnSpPr/>
            <p:nvPr/>
          </p:nvCxnSpPr>
          <p:spPr>
            <a:xfrm>
              <a:off x="8666941" y="4134763"/>
              <a:ext cx="2447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70"/>
            <p:cNvCxnSpPr/>
            <p:nvPr/>
          </p:nvCxnSpPr>
          <p:spPr>
            <a:xfrm rot="10800000">
              <a:off x="8652784" y="4502930"/>
              <a:ext cx="244776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70"/>
            <p:cNvCxnSpPr/>
            <p:nvPr/>
          </p:nvCxnSpPr>
          <p:spPr>
            <a:xfrm>
              <a:off x="8617434" y="6868084"/>
              <a:ext cx="2447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70"/>
            <p:cNvCxnSpPr/>
            <p:nvPr/>
          </p:nvCxnSpPr>
          <p:spPr>
            <a:xfrm rot="10800000">
              <a:off x="8580837" y="7193798"/>
              <a:ext cx="244776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70"/>
            <p:cNvCxnSpPr/>
            <p:nvPr/>
          </p:nvCxnSpPr>
          <p:spPr>
            <a:xfrm rot="16200000" flipV="1">
              <a:off x="8008311" y="8493019"/>
              <a:ext cx="2966570" cy="2715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20"/>
            <p:cNvSpPr/>
            <p:nvPr/>
          </p:nvSpPr>
          <p:spPr>
            <a:xfrm>
              <a:off x="11826618" y="866107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>
                  <a:solidFill>
                    <a:schemeClr val="tx1"/>
                  </a:solidFill>
                </a:rPr>
                <a:t>이미지 출력 </a:t>
              </a:r>
            </a:p>
            <a:p>
              <a:pPr algn="ctr">
                <a:defRPr/>
              </a:pPr>
              <a:r>
                <a:rPr lang="ko-KR" altLang="en-US" sz="4155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22" name="직사각형 20"/>
            <p:cNvSpPr/>
            <p:nvPr/>
          </p:nvSpPr>
          <p:spPr>
            <a:xfrm>
              <a:off x="15125609" y="866107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즐겨찾기 </a:t>
              </a:r>
            </a:p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23" name="직사각형 34"/>
            <p:cNvSpPr/>
            <p:nvPr/>
          </p:nvSpPr>
          <p:spPr>
            <a:xfrm>
              <a:off x="15207712" y="13140156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155">
                  <a:solidFill>
                    <a:schemeClr val="tx1"/>
                  </a:solidFill>
                </a:rPr>
                <a:t>AR </a:t>
              </a:r>
              <a:r>
                <a:rPr lang="ko-KR" altLang="en-US" sz="4155">
                  <a:solidFill>
                    <a:schemeClr val="tx1"/>
                  </a:solidFill>
                </a:rPr>
                <a:t>출력 함수</a:t>
              </a:r>
            </a:p>
          </p:txBody>
        </p:sp>
        <p:sp>
          <p:nvSpPr>
            <p:cNvPr id="124" name="직사각형 34"/>
            <p:cNvSpPr/>
            <p:nvPr/>
          </p:nvSpPr>
          <p:spPr>
            <a:xfrm>
              <a:off x="11826618" y="13135298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155" dirty="0">
                  <a:solidFill>
                    <a:schemeClr val="tx1"/>
                  </a:solidFill>
                </a:rPr>
                <a:t>AR</a:t>
              </a:r>
              <a:r>
                <a:rPr lang="ko-KR" altLang="en-US" sz="4155" dirty="0">
                  <a:solidFill>
                    <a:schemeClr val="tx1"/>
                  </a:solidFill>
                </a:rPr>
                <a:t> 모델링 </a:t>
              </a:r>
              <a:endParaRPr lang="en-US" altLang="ko-KR" sz="4155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155" dirty="0">
                  <a:solidFill>
                    <a:schemeClr val="tx1"/>
                  </a:solidFill>
                </a:rPr>
                <a:t>함수</a:t>
              </a:r>
              <a:endParaRPr lang="ko-KR" altLang="en-US" sz="4155" dirty="0">
                <a:solidFill>
                  <a:schemeClr val="tx1"/>
                </a:solidFill>
              </a:endParaRPr>
            </a:p>
          </p:txBody>
        </p:sp>
        <p:grpSp>
          <p:nvGrpSpPr>
            <p:cNvPr id="132" name="그룹 36"/>
            <p:cNvGrpSpPr/>
            <p:nvPr/>
          </p:nvGrpSpPr>
          <p:grpSpPr>
            <a:xfrm>
              <a:off x="1519720" y="17015682"/>
              <a:ext cx="6936824" cy="2321371"/>
              <a:chOff x="5606775" y="314379"/>
              <a:chExt cx="3812105" cy="1301242"/>
            </a:xfrm>
          </p:grpSpPr>
          <p:grpSp>
            <p:nvGrpSpPr>
              <p:cNvPr id="133" name="그룹 37"/>
              <p:cNvGrpSpPr/>
              <p:nvPr/>
            </p:nvGrpSpPr>
            <p:grpSpPr>
              <a:xfrm>
                <a:off x="5606775" y="314379"/>
                <a:ext cx="3812105" cy="1301242"/>
                <a:chOff x="944083" y="566825"/>
                <a:chExt cx="3606178" cy="2510157"/>
              </a:xfrm>
            </p:grpSpPr>
            <p:sp>
              <p:nvSpPr>
                <p:cNvPr id="134" name="직사각형 4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15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직사각형 41"/>
                <p:cNvSpPr/>
                <p:nvPr/>
              </p:nvSpPr>
              <p:spPr>
                <a:xfrm>
                  <a:off x="2015090" y="566825"/>
                  <a:ext cx="1464163" cy="5231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155" b="1" dirty="0" err="1">
                      <a:solidFill>
                        <a:schemeClr val="tx1"/>
                      </a:solidFill>
                    </a:rPr>
                    <a:t>안드로이드</a:t>
                  </a:r>
                  <a:r>
                    <a:rPr lang="ko-KR" altLang="en-US" sz="4155" b="1" dirty="0">
                      <a:solidFill>
                        <a:schemeClr val="tx1"/>
                      </a:solidFill>
                    </a:rPr>
                    <a:t> 모듈</a:t>
                  </a:r>
                </a:p>
              </p:txBody>
            </p:sp>
          </p:grpSp>
          <p:sp>
            <p:nvSpPr>
              <p:cNvPr id="136" name="직사각형 38"/>
              <p:cNvSpPr/>
              <p:nvPr/>
            </p:nvSpPr>
            <p:spPr>
              <a:xfrm>
                <a:off x="5826260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로그인 함수</a:t>
                </a:r>
              </a:p>
            </p:txBody>
          </p:sp>
          <p:sp>
            <p:nvSpPr>
              <p:cNvPr id="137" name="직사각형 39"/>
              <p:cNvSpPr/>
              <p:nvPr/>
            </p:nvSpPr>
            <p:spPr>
              <a:xfrm>
                <a:off x="7834108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이미지 전송 </a:t>
                </a:r>
              </a:p>
              <a:p>
                <a:pPr algn="ctr">
                  <a:defRPr/>
                </a:pPr>
                <a:r>
                  <a:rPr lang="ko-KR" altLang="en-US" sz="4155">
                    <a:solidFill>
                      <a:schemeClr val="tx1"/>
                    </a:solidFill>
                  </a:rPr>
                  <a:t>함수</a:t>
                </a:r>
              </a:p>
            </p:txBody>
          </p:sp>
        </p:grp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-2134663" y="5974621"/>
              <a:ext cx="6457064" cy="6"/>
            </a:xfrm>
            <a:prstGeom prst="line">
              <a:avLst/>
            </a:prstGeom>
            <a:ln w="28575">
              <a:solidFill>
                <a:schemeClr val="accent2"/>
              </a:solidFill>
              <a:prstDash val="lg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1093865" y="2730312"/>
              <a:ext cx="17280101" cy="524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rot="16200000" flipH="1">
              <a:off x="12255688" y="8895156"/>
              <a:ext cx="12276899" cy="63733"/>
            </a:xfrm>
            <a:prstGeom prst="line">
              <a:avLst/>
            </a:prstGeom>
            <a:ln w="28575">
              <a:solidFill>
                <a:schemeClr val="accent2"/>
              </a:solidFill>
              <a:prstDash val="lg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20404" y="9203159"/>
              <a:ext cx="5857042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 flipV="1">
              <a:off x="6828758" y="9351836"/>
              <a:ext cx="3589628" cy="3292252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 flipV="1">
              <a:off x="9112098" y="13971608"/>
              <a:ext cx="2272716" cy="7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313224" y="15146205"/>
              <a:ext cx="8134009" cy="25486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5400000" flipH="1" flipV="1">
              <a:off x="7168013" y="18330758"/>
              <a:ext cx="3147830" cy="12743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1119833" y="19845163"/>
              <a:ext cx="7645460" cy="44659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5400000" flipH="1" flipV="1">
              <a:off x="-389382" y="18305301"/>
              <a:ext cx="3062860" cy="4230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119833" y="16765283"/>
              <a:ext cx="7645460" cy="44659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8" name="직선 화살표 연결선 70"/>
            <p:cNvCxnSpPr/>
            <p:nvPr/>
          </p:nvCxnSpPr>
          <p:spPr>
            <a:xfrm rot="16200000">
              <a:off x="3196812" y="10203833"/>
              <a:ext cx="3667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70"/>
            <p:cNvCxnSpPr/>
            <p:nvPr/>
          </p:nvCxnSpPr>
          <p:spPr>
            <a:xfrm rot="16200000" flipH="1">
              <a:off x="2487376" y="10246315"/>
              <a:ext cx="3667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rot="5400000" flipH="1" flipV="1">
              <a:off x="6630490" y="13779064"/>
              <a:ext cx="3147830" cy="12743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1007119" y="15293472"/>
              <a:ext cx="7191619" cy="52447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5400000" flipH="1" flipV="1">
              <a:off x="-502095" y="13753609"/>
              <a:ext cx="3062860" cy="4230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1007120" y="12213589"/>
              <a:ext cx="7163299" cy="45367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64" name="TextBox 88"/>
            <p:cNvSpPr txBox="1"/>
            <p:nvPr/>
          </p:nvSpPr>
          <p:spPr>
            <a:xfrm>
              <a:off x="5047437" y="9724734"/>
              <a:ext cx="1894964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155" dirty="0"/>
                <a:t>이미지 </a:t>
              </a:r>
            </a:p>
            <a:p>
              <a:pPr lvl="0" algn="ctr">
                <a:defRPr/>
              </a:pPr>
              <a:r>
                <a:rPr lang="ko-KR" altLang="en-US" sz="4155" dirty="0"/>
                <a:t>불러오기</a:t>
              </a:r>
            </a:p>
          </p:txBody>
        </p:sp>
        <p:sp>
          <p:nvSpPr>
            <p:cNvPr id="165" name="TextBox 88"/>
            <p:cNvSpPr txBox="1"/>
            <p:nvPr/>
          </p:nvSpPr>
          <p:spPr>
            <a:xfrm>
              <a:off x="2577957" y="9725797"/>
              <a:ext cx="1859012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155" dirty="0"/>
                <a:t>로그인</a:t>
              </a:r>
              <a:r>
                <a:rPr lang="en-US" altLang="ko-KR" sz="4155" dirty="0"/>
                <a:t>,</a:t>
              </a:r>
            </a:p>
            <a:p>
              <a:pPr lvl="0">
                <a:defRPr/>
              </a:pPr>
              <a:r>
                <a:rPr lang="ko-KR" altLang="en-US" sz="4155" dirty="0"/>
                <a:t>이미지저장</a:t>
              </a:r>
            </a:p>
          </p:txBody>
        </p:sp>
        <p:cxnSp>
          <p:nvCxnSpPr>
            <p:cNvPr id="166" name="직선 화살표 연결선 70"/>
            <p:cNvCxnSpPr/>
            <p:nvPr/>
          </p:nvCxnSpPr>
          <p:spPr>
            <a:xfrm rot="16200000">
              <a:off x="4138225" y="15895505"/>
              <a:ext cx="18375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70"/>
            <p:cNvCxnSpPr/>
            <p:nvPr/>
          </p:nvCxnSpPr>
          <p:spPr>
            <a:xfrm rot="16200000" flipH="1">
              <a:off x="3550767" y="15917348"/>
              <a:ext cx="183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88"/>
            <p:cNvSpPr txBox="1"/>
            <p:nvPr/>
          </p:nvSpPr>
          <p:spPr>
            <a:xfrm>
              <a:off x="5295886" y="15580976"/>
              <a:ext cx="1908826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155" dirty="0"/>
                <a:t>로그인</a:t>
              </a:r>
              <a:r>
                <a:rPr lang="en-US" altLang="ko-KR" sz="4155" dirty="0"/>
                <a:t>.</a:t>
              </a:r>
            </a:p>
            <a:p>
              <a:pPr lvl="0">
                <a:defRPr/>
              </a:pPr>
              <a:r>
                <a:rPr lang="ko-KR" altLang="en-US" sz="4155" dirty="0"/>
                <a:t>이미지 저장</a:t>
              </a:r>
            </a:p>
          </p:txBody>
        </p:sp>
        <p:sp>
          <p:nvSpPr>
            <p:cNvPr id="169" name="TextBox 88"/>
            <p:cNvSpPr txBox="1"/>
            <p:nvPr/>
          </p:nvSpPr>
          <p:spPr>
            <a:xfrm>
              <a:off x="2543330" y="15689403"/>
              <a:ext cx="1764220" cy="824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155" dirty="0"/>
                <a:t>이미지 </a:t>
              </a:r>
            </a:p>
            <a:p>
              <a:pPr lvl="0" algn="ctr">
                <a:defRPr/>
              </a:pPr>
              <a:r>
                <a:rPr lang="ko-KR" altLang="en-US" sz="4155" dirty="0"/>
                <a:t>불러오기</a:t>
              </a: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13391504" y="17336574"/>
              <a:ext cx="1338110" cy="0"/>
            </a:xfrm>
            <a:prstGeom prst="line">
              <a:avLst/>
            </a:prstGeom>
            <a:ln w="38100">
              <a:solidFill>
                <a:schemeClr val="accent2">
                  <a:lumMod val="80000"/>
                  <a:lumOff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3396359" y="18283294"/>
              <a:ext cx="1338110" cy="0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3425489" y="19230019"/>
              <a:ext cx="1338110" cy="0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4925964" y="16943757"/>
              <a:ext cx="4563688" cy="609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5984" dirty="0"/>
                <a:t>:</a:t>
              </a:r>
              <a:r>
                <a:rPr lang="ko-KR" altLang="en-US" sz="5984" dirty="0"/>
                <a:t> 윈도우 프로그램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4928393" y="17895334"/>
              <a:ext cx="4563688" cy="609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5984" dirty="0"/>
                <a:t>:</a:t>
              </a:r>
              <a:r>
                <a:rPr lang="ko-KR" altLang="en-US" sz="5984" dirty="0"/>
                <a:t> 서버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940527" y="18890606"/>
              <a:ext cx="4563688" cy="609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5984"/>
                <a:t>:</a:t>
              </a:r>
              <a:r>
                <a:rPr lang="ko-KR" altLang="en-US" sz="5984"/>
                <a:t> 안드로이드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228E9BD-6F05-482C-8346-B7D9177CD13E}"/>
                </a:ext>
              </a:extLst>
            </p:cNvPr>
            <p:cNvGrpSpPr/>
            <p:nvPr/>
          </p:nvGrpSpPr>
          <p:grpSpPr>
            <a:xfrm>
              <a:off x="1133148" y="12322006"/>
              <a:ext cx="7085670" cy="3152734"/>
              <a:chOff x="1007957" y="6479710"/>
              <a:chExt cx="3248242" cy="124017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067158" y="6479710"/>
                <a:ext cx="3138303" cy="1122637"/>
                <a:chOff x="944083" y="566824"/>
                <a:chExt cx="3606178" cy="2510158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15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2015090" y="566824"/>
                  <a:ext cx="1464163" cy="5231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4155" b="1" dirty="0">
                      <a:solidFill>
                        <a:schemeClr val="tx1"/>
                      </a:solidFill>
                    </a:rPr>
                    <a:t>Fire Base</a:t>
                  </a:r>
                  <a:r>
                    <a:rPr lang="ko-KR" altLang="en-US" sz="4155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4B425FFA-790B-4E2E-AE5E-F118AADC3178}"/>
                  </a:ext>
                </a:extLst>
              </p:cNvPr>
              <p:cNvGrpSpPr/>
              <p:nvPr/>
            </p:nvGrpSpPr>
            <p:grpSpPr>
              <a:xfrm>
                <a:off x="1007957" y="6552940"/>
                <a:ext cx="3248242" cy="1166946"/>
                <a:chOff x="1007957" y="6552940"/>
                <a:chExt cx="3248242" cy="1166946"/>
              </a:xfrm>
            </p:grpSpPr>
            <p:pic>
              <p:nvPicPr>
                <p:cNvPr id="3" name="그래픽 2" descr="흐림">
                  <a:extLst>
                    <a:ext uri="{FF2B5EF4-FFF2-40B4-BE49-F238E27FC236}">
                      <a16:creationId xmlns:a16="http://schemas.microsoft.com/office/drawing/2014/main" xmlns="" id="{72FE2A4E-12B6-44BA-A19E-17623209B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957" y="6552940"/>
                  <a:ext cx="3248242" cy="1166946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F6087D95-6BEE-4B9C-A3DA-1EC87CF885CF}"/>
                    </a:ext>
                  </a:extLst>
                </p:cNvPr>
                <p:cNvSpPr txBox="1"/>
                <p:nvPr/>
              </p:nvSpPr>
              <p:spPr>
                <a:xfrm>
                  <a:off x="2263808" y="6745052"/>
                  <a:ext cx="803577" cy="17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155" b="1" dirty="0"/>
                    <a:t>클라우드</a:t>
                  </a:r>
                </a:p>
              </p:txBody>
            </p:sp>
          </p:grpSp>
        </p:grpSp>
        <p:pic>
          <p:nvPicPr>
            <p:cNvPr id="24" name="그래픽 23" descr="종이">
              <a:extLst>
                <a:ext uri="{FF2B5EF4-FFF2-40B4-BE49-F238E27FC236}">
                  <a16:creationId xmlns:a16="http://schemas.microsoft.com/office/drawing/2014/main" xmlns="" id="{B197CC45-62F3-4493-AC15-9FC0984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879015" y="13441499"/>
              <a:ext cx="1233460" cy="1233460"/>
            </a:xfrm>
            <a:prstGeom prst="rect">
              <a:avLst/>
            </a:prstGeom>
          </p:spPr>
        </p:pic>
        <p:pic>
          <p:nvPicPr>
            <p:cNvPr id="91" name="그래픽 90" descr="종이">
              <a:extLst>
                <a:ext uri="{FF2B5EF4-FFF2-40B4-BE49-F238E27FC236}">
                  <a16:creationId xmlns:a16="http://schemas.microsoft.com/office/drawing/2014/main" xmlns="" id="{B364F4D8-1C61-409F-BAB2-42F771655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750222" y="13441502"/>
              <a:ext cx="1233460" cy="1233460"/>
            </a:xfrm>
            <a:prstGeom prst="rect">
              <a:avLst/>
            </a:prstGeom>
          </p:spPr>
        </p:pic>
        <p:pic>
          <p:nvPicPr>
            <p:cNvPr id="92" name="그래픽 91" descr="종이">
              <a:extLst>
                <a:ext uri="{FF2B5EF4-FFF2-40B4-BE49-F238E27FC236}">
                  <a16:creationId xmlns:a16="http://schemas.microsoft.com/office/drawing/2014/main" xmlns="" id="{606FBBEE-C2BB-4FBD-9504-7B1D66D1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587500" y="13452126"/>
              <a:ext cx="1233460" cy="1233460"/>
            </a:xfrm>
            <a:prstGeom prst="rect">
              <a:avLst/>
            </a:prstGeom>
          </p:spPr>
        </p:pic>
        <p:pic>
          <p:nvPicPr>
            <p:cNvPr id="93" name="그래픽 92" descr="종이">
              <a:extLst>
                <a:ext uri="{FF2B5EF4-FFF2-40B4-BE49-F238E27FC236}">
                  <a16:creationId xmlns:a16="http://schemas.microsoft.com/office/drawing/2014/main" xmlns="" id="{8A963791-AF93-4BD7-96BE-E702BBB2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424776" y="13441499"/>
              <a:ext cx="1233460" cy="12334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74" y="0"/>
            <a:ext cx="27068276" cy="2103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B01967-1597-48D2-8384-23F377399732}"/>
              </a:ext>
            </a:extLst>
          </p:cNvPr>
          <p:cNvSpPr txBox="1"/>
          <p:nvPr/>
        </p:nvSpPr>
        <p:spPr>
          <a:xfrm>
            <a:off x="0" y="9511669"/>
            <a:ext cx="11330174" cy="827713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324" dirty="0"/>
              <a:t>[User]</a:t>
            </a:r>
          </a:p>
          <a:p>
            <a:r>
              <a:rPr lang="en-US" altLang="ko-KR" sz="3324" dirty="0"/>
              <a:t>UID : shb0328</a:t>
            </a:r>
          </a:p>
          <a:p>
            <a:r>
              <a:rPr lang="ko-KR" altLang="en-US" sz="3324" dirty="0"/>
              <a:t>취향 </a:t>
            </a:r>
            <a:r>
              <a:rPr lang="en-US" altLang="ko-KR" sz="3324" dirty="0"/>
              <a:t>: </a:t>
            </a:r>
            <a:r>
              <a:rPr lang="ko-KR" altLang="en-US" sz="3324" dirty="0">
                <a:solidFill>
                  <a:srgbClr val="FF0000"/>
                </a:solidFill>
              </a:rPr>
              <a:t>캐주얼</a:t>
            </a:r>
            <a:r>
              <a:rPr lang="en-US" altLang="ko-KR" sz="3324" dirty="0"/>
              <a:t> / </a:t>
            </a:r>
            <a:r>
              <a:rPr lang="ko-KR" altLang="en-US" sz="3324" dirty="0"/>
              <a:t>정장</a:t>
            </a:r>
            <a:endParaRPr lang="en-US" altLang="ko-KR" sz="3324" dirty="0"/>
          </a:p>
          <a:p>
            <a:r>
              <a:rPr lang="ko-KR" altLang="en-US" sz="3324" dirty="0"/>
              <a:t>성별 </a:t>
            </a:r>
            <a:r>
              <a:rPr lang="en-US" altLang="ko-KR" sz="3324" dirty="0"/>
              <a:t>: </a:t>
            </a:r>
            <a:r>
              <a:rPr lang="ko-KR" altLang="en-US" sz="3324" dirty="0"/>
              <a:t>남</a:t>
            </a:r>
            <a:r>
              <a:rPr lang="en-US" altLang="ko-KR" sz="3324" dirty="0"/>
              <a:t> / </a:t>
            </a:r>
            <a:r>
              <a:rPr lang="ko-KR" altLang="en-US" sz="3324" dirty="0">
                <a:solidFill>
                  <a:srgbClr val="FF0000"/>
                </a:solidFill>
              </a:rPr>
              <a:t>여</a:t>
            </a:r>
            <a:endParaRPr lang="en-US" altLang="ko-KR" sz="3324" dirty="0">
              <a:solidFill>
                <a:srgbClr val="FF0000"/>
              </a:solidFill>
            </a:endParaRPr>
          </a:p>
          <a:p>
            <a:r>
              <a:rPr lang="ko-KR" altLang="en-US" sz="3324" dirty="0"/>
              <a:t>나이 </a:t>
            </a:r>
            <a:r>
              <a:rPr lang="en-US" altLang="ko-KR" sz="3324" dirty="0"/>
              <a:t>: 25</a:t>
            </a:r>
            <a:r>
              <a:rPr lang="ko-KR" altLang="en-US" sz="3324" dirty="0"/>
              <a:t>세</a:t>
            </a:r>
            <a:endParaRPr lang="en-US" altLang="ko-KR" sz="3324" dirty="0"/>
          </a:p>
          <a:p>
            <a:r>
              <a:rPr lang="ko-KR" altLang="en-US" sz="3324" dirty="0"/>
              <a:t>좋아하는 색</a:t>
            </a:r>
            <a:r>
              <a:rPr lang="en-US" altLang="ko-KR" sz="3324" dirty="0"/>
              <a:t> : black / </a:t>
            </a:r>
            <a:r>
              <a:rPr lang="en-US" altLang="ko-KR" sz="3324" dirty="0">
                <a:solidFill>
                  <a:srgbClr val="FF0000"/>
                </a:solidFill>
              </a:rPr>
              <a:t>white</a:t>
            </a:r>
            <a:r>
              <a:rPr lang="en-US" altLang="ko-KR" sz="3324" dirty="0"/>
              <a:t> / gray / red / </a:t>
            </a:r>
            <a:r>
              <a:rPr lang="en-US" altLang="ko-KR" sz="3324" dirty="0"/>
              <a:t>blue</a:t>
            </a:r>
          </a:p>
          <a:p>
            <a:r>
              <a:rPr lang="en-US" altLang="ko-KR" sz="3324" dirty="0"/>
              <a:t>-----------------------------------------------------</a:t>
            </a:r>
          </a:p>
          <a:p>
            <a:r>
              <a:rPr lang="en-US" altLang="ko-KR" sz="3324" dirty="0"/>
              <a:t>[Images]</a:t>
            </a:r>
          </a:p>
          <a:p>
            <a:r>
              <a:rPr lang="ko-KR" altLang="en-US" sz="3324" dirty="0"/>
              <a:t>파일 이름 </a:t>
            </a:r>
            <a:r>
              <a:rPr lang="en-US" altLang="ko-KR" sz="3324" dirty="0"/>
              <a:t>: A.jpg</a:t>
            </a:r>
          </a:p>
          <a:p>
            <a:r>
              <a:rPr lang="ko-KR" altLang="en-US" sz="3324" dirty="0"/>
              <a:t>크기 </a:t>
            </a:r>
            <a:r>
              <a:rPr lang="en-US" altLang="ko-KR" sz="3324" dirty="0"/>
              <a:t>: 20byte</a:t>
            </a:r>
          </a:p>
          <a:p>
            <a:r>
              <a:rPr lang="ko-KR" altLang="en-US" sz="3324" dirty="0"/>
              <a:t>유형</a:t>
            </a:r>
            <a:r>
              <a:rPr lang="en-US" altLang="ko-KR" sz="3324" dirty="0"/>
              <a:t> : jpg</a:t>
            </a:r>
          </a:p>
          <a:p>
            <a:r>
              <a:rPr lang="ko-KR" altLang="en-US" sz="3324" dirty="0"/>
              <a:t>생성일</a:t>
            </a:r>
            <a:r>
              <a:rPr lang="en-US" altLang="ko-KR" sz="3324" dirty="0"/>
              <a:t> : 2019.04.28.(AM/PM).18:21:49</a:t>
            </a:r>
          </a:p>
          <a:p>
            <a:r>
              <a:rPr lang="ko-KR" altLang="en-US" sz="3324" dirty="0"/>
              <a:t>업데이트 시간 </a:t>
            </a:r>
            <a:r>
              <a:rPr lang="en-US" altLang="ko-KR" sz="3324" dirty="0"/>
              <a:t>: 2019.04.28.(AM/PM).18:21:49</a:t>
            </a:r>
          </a:p>
          <a:p>
            <a:r>
              <a:rPr lang="ko-KR" altLang="en-US" sz="3324" u="sng" dirty="0"/>
              <a:t>파일 경로 </a:t>
            </a:r>
            <a:r>
              <a:rPr lang="en-US" altLang="ko-KR" sz="3324" dirty="0"/>
              <a:t>: {Cloud</a:t>
            </a:r>
            <a:r>
              <a:rPr lang="ko-KR" altLang="en-US" sz="3324" dirty="0"/>
              <a:t> </a:t>
            </a:r>
            <a:r>
              <a:rPr lang="en-US" altLang="ko-KR" sz="3324" dirty="0"/>
              <a:t>Server</a:t>
            </a:r>
            <a:r>
              <a:rPr lang="ko-KR" altLang="en-US" sz="3324" dirty="0"/>
              <a:t> 위치</a:t>
            </a:r>
            <a:r>
              <a:rPr lang="en-US" altLang="ko-KR" sz="3324" dirty="0"/>
              <a:t>}</a:t>
            </a:r>
            <a:r>
              <a:rPr lang="ko-KR" altLang="en-US" sz="3324" dirty="0"/>
              <a:t> </a:t>
            </a:r>
            <a:r>
              <a:rPr lang="en-US" altLang="ko-KR" sz="3324" dirty="0"/>
              <a:t>/ {UID} / images / A.jpg</a:t>
            </a:r>
          </a:p>
          <a:p>
            <a:r>
              <a:rPr lang="ko-KR" altLang="en-US" sz="3324" dirty="0"/>
              <a:t>분류 </a:t>
            </a:r>
            <a:r>
              <a:rPr lang="en-US" altLang="ko-KR" sz="3324" dirty="0"/>
              <a:t>: </a:t>
            </a:r>
            <a:r>
              <a:rPr lang="ko-KR" altLang="en-US" sz="3324" dirty="0">
                <a:solidFill>
                  <a:srgbClr val="FF0000"/>
                </a:solidFill>
              </a:rPr>
              <a:t>상의</a:t>
            </a:r>
            <a:r>
              <a:rPr lang="en-US" altLang="ko-KR" sz="3324" dirty="0"/>
              <a:t> / </a:t>
            </a:r>
            <a:r>
              <a:rPr lang="ko-KR" altLang="en-US" sz="3324" dirty="0"/>
              <a:t>하의</a:t>
            </a:r>
            <a:endParaRPr lang="en-US" altLang="ko-KR" sz="3324" dirty="0"/>
          </a:p>
          <a:p>
            <a:r>
              <a:rPr lang="ko-KR" altLang="en-US" sz="3324" dirty="0"/>
              <a:t>날씨 </a:t>
            </a:r>
            <a:r>
              <a:rPr lang="en-US" altLang="ko-KR" sz="3324" dirty="0"/>
              <a:t>: </a:t>
            </a:r>
            <a:r>
              <a:rPr lang="en-US" altLang="ko-KR" sz="3324" dirty="0">
                <a:solidFill>
                  <a:srgbClr val="FF0000"/>
                </a:solidFill>
              </a:rPr>
              <a:t>warm</a:t>
            </a:r>
            <a:r>
              <a:rPr lang="en-US" altLang="ko-KR" sz="3324" dirty="0"/>
              <a:t> / cold / rain / snow / hot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1330174" y="14020800"/>
            <a:ext cx="4367026" cy="10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993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196</Words>
  <Application>Microsoft Office PowerPoint</Application>
  <PresentationFormat>사용자 지정</PresentationFormat>
  <Paragraphs>68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jun jeon</dc:creator>
  <cp:lastModifiedBy>user</cp:lastModifiedBy>
  <cp:revision>97</cp:revision>
  <dcterms:created xsi:type="dcterms:W3CDTF">2019-04-17T07:32:00Z</dcterms:created>
  <dcterms:modified xsi:type="dcterms:W3CDTF">2019-05-22T13:31:30Z</dcterms:modified>
  <cp:version>0906.0100.01</cp:version>
</cp:coreProperties>
</file>