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30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63" Type="http://schemas.openxmlformats.org/officeDocument/2006/relationships/tags" Target="../tags/tag167.xml"/><Relationship Id="rId68" Type="http://schemas.openxmlformats.org/officeDocument/2006/relationships/tags" Target="../tags/tag172.xml"/><Relationship Id="rId84" Type="http://schemas.openxmlformats.org/officeDocument/2006/relationships/tags" Target="../tags/tag188.xml"/><Relationship Id="rId89" Type="http://schemas.openxmlformats.org/officeDocument/2006/relationships/tags" Target="../tags/tag193.xml"/><Relationship Id="rId7" Type="http://schemas.openxmlformats.org/officeDocument/2006/relationships/tags" Target="../tags/tag111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9" Type="http://schemas.openxmlformats.org/officeDocument/2006/relationships/tags" Target="../tags/tag133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66" Type="http://schemas.openxmlformats.org/officeDocument/2006/relationships/tags" Target="../tags/tag170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87" Type="http://schemas.openxmlformats.org/officeDocument/2006/relationships/tags" Target="../tags/tag191.xml"/><Relationship Id="rId102" Type="http://schemas.openxmlformats.org/officeDocument/2006/relationships/tags" Target="../tags/tag206.xml"/><Relationship Id="rId5" Type="http://schemas.openxmlformats.org/officeDocument/2006/relationships/tags" Target="../tags/tag109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19" Type="http://schemas.openxmlformats.org/officeDocument/2006/relationships/tags" Target="../tags/tag12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56" Type="http://schemas.openxmlformats.org/officeDocument/2006/relationships/tags" Target="../tags/tag160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tags" Target="../tags/tag150.xml"/><Relationship Id="rId59" Type="http://schemas.openxmlformats.org/officeDocument/2006/relationships/tags" Target="../tags/tag163.xml"/><Relationship Id="rId67" Type="http://schemas.openxmlformats.org/officeDocument/2006/relationships/tags" Target="../tags/tag171.xml"/><Relationship Id="rId103" Type="http://schemas.openxmlformats.org/officeDocument/2006/relationships/tags" Target="../tags/tag207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tags" Target="../tags/tag158.xml"/><Relationship Id="rId62" Type="http://schemas.openxmlformats.org/officeDocument/2006/relationships/tags" Target="../tags/tag166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Relationship Id="rId57" Type="http://schemas.openxmlformats.org/officeDocument/2006/relationships/tags" Target="../tags/tag161.xml"/><Relationship Id="rId10" Type="http://schemas.openxmlformats.org/officeDocument/2006/relationships/tags" Target="../tags/tag114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9" Type="http://schemas.openxmlformats.org/officeDocument/2006/relationships/tags" Target="../tags/tag14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OTLSHAPE_T_73a753fc3eb04cce8a74f5f2ee475fdf_HorizontalConnector1">
            <a:extLst>
              <a:ext uri="{FF2B5EF4-FFF2-40B4-BE49-F238E27FC236}">
                <a16:creationId xmlns:a16="http://schemas.microsoft.com/office/drawing/2014/main" id="{5CD52E8E-EF2D-498B-AC34-14CDFB4243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88137" y="3661495"/>
            <a:ext cx="791481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OTLSHAPE_T_3d5524b220ea4232b2aca4dceb1fd24f_HorizontalConnector1">
            <a:extLst>
              <a:ext uri="{FF2B5EF4-FFF2-40B4-BE49-F238E27FC236}">
                <a16:creationId xmlns:a16="http://schemas.microsoft.com/office/drawing/2014/main" id="{40A191B9-27AE-496D-B5EA-718CB042617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910209" y="3394795"/>
            <a:ext cx="584223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OTLSHAPE_T_87ee498b9b024e72a9fd4bf0b93a907e_HorizontalConnector1">
            <a:extLst>
              <a:ext uri="{FF2B5EF4-FFF2-40B4-BE49-F238E27FC236}">
                <a16:creationId xmlns:a16="http://schemas.microsoft.com/office/drawing/2014/main" id="{30E3780E-F510-4BBD-BD0E-3A2C6789BA10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06459" y="3128095"/>
            <a:ext cx="495191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OTLSHAPE_T_7f025863b5434f9ca6f083d56cac4820_HorizontalConnector1">
            <a:extLst>
              <a:ext uri="{FF2B5EF4-FFF2-40B4-BE49-F238E27FC236}">
                <a16:creationId xmlns:a16="http://schemas.microsoft.com/office/drawing/2014/main" id="{98834A85-8026-4435-987D-040F7FE5D5D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44220" y="2861395"/>
            <a:ext cx="403889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OTLSHAPE_T_0c43ef4a38ab46e5bbc576f52f3f63fc_HorizontalConnector1">
            <a:extLst>
              <a:ext uri="{FF2B5EF4-FFF2-40B4-BE49-F238E27FC236}">
                <a16:creationId xmlns:a16="http://schemas.microsoft.com/office/drawing/2014/main" id="{EF0214BD-9812-4D0E-B439-B024A7633D8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38318" y="2594695"/>
            <a:ext cx="165665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T_5a184d61f5e2438db63ae5802af9b305_HorizontalConnector1">
            <a:extLst>
              <a:ext uri="{FF2B5EF4-FFF2-40B4-BE49-F238E27FC236}">
                <a16:creationId xmlns:a16="http://schemas.microsoft.com/office/drawing/2014/main" id="{9D5BF7EC-E5CA-4677-9D1C-8B7DF92C45C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09794" y="2327995"/>
            <a:ext cx="90992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OTLSHAPE_M_59b5ac8298c14cca9e65190bf60d5d05_Connector1">
            <a:extLst>
              <a:ext uri="{FF2B5EF4-FFF2-40B4-BE49-F238E27FC236}">
                <a16:creationId xmlns:a16="http://schemas.microsoft.com/office/drawing/2014/main" id="{D6D0ECCA-6473-4B30-B9F5-6E3496F1B2D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134921" y="4616069"/>
            <a:ext cx="0" cy="527431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OTLSHAPE_M_2b147c48339f434892a5ef1836ea3597_Connector1">
            <a:extLst>
              <a:ext uri="{FF2B5EF4-FFF2-40B4-BE49-F238E27FC236}">
                <a16:creationId xmlns:a16="http://schemas.microsoft.com/office/drawing/2014/main" id="{5B49BB92-2B78-415A-8D53-D73B7EDBA62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0478479" y="4078266"/>
            <a:ext cx="0" cy="1065234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OTLSHAPE_M_9f860f8d65ee4aac85039f30c2ffcf33_Connector1">
            <a:extLst>
              <a:ext uri="{FF2B5EF4-FFF2-40B4-BE49-F238E27FC236}">
                <a16:creationId xmlns:a16="http://schemas.microsoft.com/office/drawing/2014/main" id="{BC3BBD21-2083-4424-9E7B-93E5D997D9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7415083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OTLSHAPE_M_051a32e4ff0e47229380669de64fe5ab_Connector1">
            <a:extLst>
              <a:ext uri="{FF2B5EF4-FFF2-40B4-BE49-F238E27FC236}">
                <a16:creationId xmlns:a16="http://schemas.microsoft.com/office/drawing/2014/main" id="{E04F8228-470B-43ED-BFFD-9031E65EDBB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008129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OTLSHAPE_M_8cc1ba62bc92479399f399f1daac8d07_Connector1">
            <a:extLst>
              <a:ext uri="{FF2B5EF4-FFF2-40B4-BE49-F238E27FC236}">
                <a16:creationId xmlns:a16="http://schemas.microsoft.com/office/drawing/2014/main" id="{09C172CA-6A5D-4C35-9695-E2960CE135D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69477" y="4701328"/>
            <a:ext cx="0" cy="442172"/>
          </a:xfrm>
          <a:prstGeom prst="line">
            <a:avLst/>
          </a:prstGeom>
          <a:ln w="7620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TLSHAPE_TB_00000000000000000000000000000000_LeftEndCaps">
            <a:extLst>
              <a:ext uri="{FF2B5EF4-FFF2-40B4-BE49-F238E27FC236}">
                <a16:creationId xmlns:a16="http://schemas.microsoft.com/office/drawing/2014/main" id="{90CE00D4-1B71-4919-83A2-BAC95DF55D6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TB_00000000000000000000000000000000_RightEndCaps">
            <a:extLst>
              <a:ext uri="{FF2B5EF4-FFF2-40B4-BE49-F238E27FC236}">
                <a16:creationId xmlns:a16="http://schemas.microsoft.com/office/drawing/2014/main" id="{65E97540-C73D-42D7-B19C-E10D3E80BF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8473A961-55E2-4ABE-88D4-3515CFCEC7F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7C321DEA-3BBE-4DD8-89F8-374572168C9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TLSHAPE_TB_00000000000000000000000000000000_TodayMarkerShape" hidden="1">
            <a:extLst>
              <a:ext uri="{FF2B5EF4-FFF2-40B4-BE49-F238E27FC236}">
                <a16:creationId xmlns:a16="http://schemas.microsoft.com/office/drawing/2014/main" id="{01631BEA-79F8-4FBD-8657-416D99023EA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900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OTLSHAPE_TB_00000000000000000000000000000000_TodayMarkerText" hidden="1">
            <a:extLst>
              <a:ext uri="{FF2B5EF4-FFF2-40B4-BE49-F238E27FC236}">
                <a16:creationId xmlns:a16="http://schemas.microsoft.com/office/drawing/2014/main" id="{442B516D-D9E2-405F-984B-38699D3F15C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44465" y="5651500"/>
            <a:ext cx="307777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175" name="OTLSHAPE_TB_00000000000000000000000000000000_TimescaleInterval1">
            <a:extLst>
              <a:ext uri="{FF2B5EF4-FFF2-40B4-BE49-F238E27FC236}">
                <a16:creationId xmlns:a16="http://schemas.microsoft.com/office/drawing/2014/main" id="{C51FE4BF-1A2D-4E21-AA30-C8517130D4C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07965" y="5240972"/>
            <a:ext cx="419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ko-KR" alt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하루 </a:t>
            </a:r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" name="OTLSHAPE_TB_00000000000000000000000000000000_Separator1">
            <a:extLst>
              <a:ext uri="{FF2B5EF4-FFF2-40B4-BE49-F238E27FC236}">
                <a16:creationId xmlns:a16="http://schemas.microsoft.com/office/drawing/2014/main" id="{02F0C523-F3A1-48E8-B1D3-7D72D864FA2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71971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TLSHAPE_TB_00000000000000000000000000000000_TimescaleInterval2">
            <a:extLst>
              <a:ext uri="{FF2B5EF4-FFF2-40B4-BE49-F238E27FC236}">
                <a16:creationId xmlns:a16="http://schemas.microsoft.com/office/drawing/2014/main" id="{7EA9A13A-7144-466F-BC2A-326CF5346F1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83221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8" name="OTLSHAPE_TB_00000000000000000000000000000000_Separator2">
            <a:extLst>
              <a:ext uri="{FF2B5EF4-FFF2-40B4-BE49-F238E27FC236}">
                <a16:creationId xmlns:a16="http://schemas.microsoft.com/office/drawing/2014/main" id="{8602B19C-CF07-4B79-B734-DF286CDC083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59497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TLSHAPE_TB_00000000000000000000000000000000_TimescaleInterval3">
            <a:extLst>
              <a:ext uri="{FF2B5EF4-FFF2-40B4-BE49-F238E27FC236}">
                <a16:creationId xmlns:a16="http://schemas.microsoft.com/office/drawing/2014/main" id="{78641664-820E-4EEE-9D6E-D6051D93503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658477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0" name="OTLSHAPE_TB_00000000000000000000000000000000_Separator3">
            <a:extLst>
              <a:ext uri="{FF2B5EF4-FFF2-40B4-BE49-F238E27FC236}">
                <a16:creationId xmlns:a16="http://schemas.microsoft.com/office/drawing/2014/main" id="{7E312A91-4D3B-4508-931E-7CDF162A27FA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47023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TLSHAPE_TB_00000000000000000000000000000000_TimescaleInterval4">
            <a:extLst>
              <a:ext uri="{FF2B5EF4-FFF2-40B4-BE49-F238E27FC236}">
                <a16:creationId xmlns:a16="http://schemas.microsoft.com/office/drawing/2014/main" id="{5356EC5C-A841-49F4-85E2-51B07264EB06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53373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9" name="OTLSHAPE_TB_00000000000000000000000000000000_Separator4">
            <a:extLst>
              <a:ext uri="{FF2B5EF4-FFF2-40B4-BE49-F238E27FC236}">
                <a16:creationId xmlns:a16="http://schemas.microsoft.com/office/drawing/2014/main" id="{4FD2FC34-7420-4E56-A379-79F48CDB9C2C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434548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TLSHAPE_TB_00000000000000000000000000000000_TimescaleInterval5">
            <a:extLst>
              <a:ext uri="{FF2B5EF4-FFF2-40B4-BE49-F238E27FC236}">
                <a16:creationId xmlns:a16="http://schemas.microsoft.com/office/drawing/2014/main" id="{4CBC66A0-F31A-4E8C-B04A-05BB63300BF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40898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1" name="OTLSHAPE_TB_00000000000000000000000000000000_Separator5">
            <a:extLst>
              <a:ext uri="{FF2B5EF4-FFF2-40B4-BE49-F238E27FC236}">
                <a16:creationId xmlns:a16="http://schemas.microsoft.com/office/drawing/2014/main" id="{D126DAE9-7AAB-47E5-B550-08E826139B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22074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TLSHAPE_TB_00000000000000000000000000000000_TimescaleInterval6">
            <a:extLst>
              <a:ext uri="{FF2B5EF4-FFF2-40B4-BE49-F238E27FC236}">
                <a16:creationId xmlns:a16="http://schemas.microsoft.com/office/drawing/2014/main" id="{0BDC66FD-460C-41C2-818C-EE59021D607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28424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3" name="OTLSHAPE_TB_00000000000000000000000000000000_Separator6">
            <a:extLst>
              <a:ext uri="{FF2B5EF4-FFF2-40B4-BE49-F238E27FC236}">
                <a16:creationId xmlns:a16="http://schemas.microsoft.com/office/drawing/2014/main" id="{1CF738A3-25AB-493B-9204-357C1A70EA8D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609599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TLSHAPE_TB_00000000000000000000000000000000_TimescaleInterval7">
            <a:extLst>
              <a:ext uri="{FF2B5EF4-FFF2-40B4-BE49-F238E27FC236}">
                <a16:creationId xmlns:a16="http://schemas.microsoft.com/office/drawing/2014/main" id="{7DE0719F-2A09-4F03-999B-F18F419D14F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15950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5" name="OTLSHAPE_TB_00000000000000000000000000000000_Separator7">
            <a:extLst>
              <a:ext uri="{FF2B5EF4-FFF2-40B4-BE49-F238E27FC236}">
                <a16:creationId xmlns:a16="http://schemas.microsoft.com/office/drawing/2014/main" id="{7CF16F24-AC3F-4648-A338-89DC6F1A0C5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97125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TLSHAPE_TB_00000000000000000000000000000000_TimescaleInterval8">
            <a:extLst>
              <a:ext uri="{FF2B5EF4-FFF2-40B4-BE49-F238E27FC236}">
                <a16:creationId xmlns:a16="http://schemas.microsoft.com/office/drawing/2014/main" id="{3351E0BD-F53A-4A01-BAD5-6279ECC3BAC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034757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7" name="OTLSHAPE_TB_00000000000000000000000000000000_Separator8">
            <a:extLst>
              <a:ext uri="{FF2B5EF4-FFF2-40B4-BE49-F238E27FC236}">
                <a16:creationId xmlns:a16="http://schemas.microsoft.com/office/drawing/2014/main" id="{8924EDEB-AE2D-4B47-A743-9F4E2C24DD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84651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TLSHAPE_TB_00000000000000000000000000000000_TimescaleInterval9">
            <a:extLst>
              <a:ext uri="{FF2B5EF4-FFF2-40B4-BE49-F238E27FC236}">
                <a16:creationId xmlns:a16="http://schemas.microsoft.com/office/drawing/2014/main" id="{3001E294-AB98-4878-8813-44D989B9478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91001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9" name="OTLSHAPE_TB_00000000000000000000000000000000_Separator9">
            <a:extLst>
              <a:ext uri="{FF2B5EF4-FFF2-40B4-BE49-F238E27FC236}">
                <a16:creationId xmlns:a16="http://schemas.microsoft.com/office/drawing/2014/main" id="{A87363D3-1C07-4E13-A944-A1351D90D2A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72176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TLSHAPE_TB_00000000000000000000000000000000_TimescaleInterval10">
            <a:extLst>
              <a:ext uri="{FF2B5EF4-FFF2-40B4-BE49-F238E27FC236}">
                <a16:creationId xmlns:a16="http://schemas.microsoft.com/office/drawing/2014/main" id="{5ED04FD4-EFBB-4ABD-801E-E17285E35F6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78526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1" name="OTLSHAPE_TB_00000000000000000000000000000000_Separator10">
            <a:extLst>
              <a:ext uri="{FF2B5EF4-FFF2-40B4-BE49-F238E27FC236}">
                <a16:creationId xmlns:a16="http://schemas.microsoft.com/office/drawing/2014/main" id="{4A8886FA-E7E4-4F03-B2A2-564B7C6020C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959702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TLSHAPE_TB_00000000000000000000000000000000_TimescaleInterval11">
            <a:extLst>
              <a:ext uri="{FF2B5EF4-FFF2-40B4-BE49-F238E27FC236}">
                <a16:creationId xmlns:a16="http://schemas.microsoft.com/office/drawing/2014/main" id="{24039FDF-FEF4-4D8F-8CDC-08FDA5BCEA0F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66052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3" name="OTLSHAPE_TB_00000000000000000000000000000000_Separator11">
            <a:extLst>
              <a:ext uri="{FF2B5EF4-FFF2-40B4-BE49-F238E27FC236}">
                <a16:creationId xmlns:a16="http://schemas.microsoft.com/office/drawing/2014/main" id="{47DB7A4A-5F04-4C1C-AA29-6D71855DC925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1047227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TLSHAPE_TB_00000000000000000000000000000000_TimescaleInterval12">
            <a:extLst>
              <a:ext uri="{FF2B5EF4-FFF2-40B4-BE49-F238E27FC236}">
                <a16:creationId xmlns:a16="http://schemas.microsoft.com/office/drawing/2014/main" id="{6895AF84-44A2-4FBB-BA44-15AB3755DAD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53578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M_8cc1ba62bc92479399f399f1daac8d07_Title">
            <a:extLst>
              <a:ext uri="{FF2B5EF4-FFF2-40B4-BE49-F238E27FC236}">
                <a16:creationId xmlns:a16="http://schemas.microsoft.com/office/drawing/2014/main" id="{F3AE1ED5-03AE-42D1-B270-4D7CC64F4B0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91727" y="45893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M_8cc1ba62bc92479399f399f1daac8d07_Date">
            <a:extLst>
              <a:ext uri="{FF2B5EF4-FFF2-40B4-BE49-F238E27FC236}">
                <a16:creationId xmlns:a16="http://schemas.microsoft.com/office/drawing/2014/main" id="{533139F3-3FD1-4FBA-AEAC-E89606352F7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91727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1/30/2017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M_8cc1ba62bc92479399f399f1daac8d07_Shape">
            <a:extLst>
              <a:ext uri="{FF2B5EF4-FFF2-40B4-BE49-F238E27FC236}">
                <a16:creationId xmlns:a16="http://schemas.microsoft.com/office/drawing/2014/main" id="{C43D96CB-AB41-41D7-AC3C-0CD3A928558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6200000">
            <a:off x="1094877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OTLSHAPE_M_051a32e4ff0e47229380669de64fe5ab_Title">
            <a:extLst>
              <a:ext uri="{FF2B5EF4-FFF2-40B4-BE49-F238E27FC236}">
                <a16:creationId xmlns:a16="http://schemas.microsoft.com/office/drawing/2014/main" id="{EB6BC583-ABB7-464D-BC41-1B9BBDDC639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230379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M_051a32e4ff0e47229380669de64fe5ab_Date">
            <a:extLst>
              <a:ext uri="{FF2B5EF4-FFF2-40B4-BE49-F238E27FC236}">
                <a16:creationId xmlns:a16="http://schemas.microsoft.com/office/drawing/2014/main" id="{2E2EC179-2DDF-487D-B819-0C1BB143220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230379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M_051a32e4ff0e47229380669de64fe5ab_Shape">
            <a:extLst>
              <a:ext uri="{FF2B5EF4-FFF2-40B4-BE49-F238E27FC236}">
                <a16:creationId xmlns:a16="http://schemas.microsoft.com/office/drawing/2014/main" id="{7D1C450B-A3C9-4884-BF73-BAEE17C162F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6200000">
            <a:off x="5033529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OTLSHAPE_M_9f860f8d65ee4aac85039f30c2ffcf33_Title">
            <a:extLst>
              <a:ext uri="{FF2B5EF4-FFF2-40B4-BE49-F238E27FC236}">
                <a16:creationId xmlns:a16="http://schemas.microsoft.com/office/drawing/2014/main" id="{2D469871-9DB9-4002-BC69-D13FE48B2E9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637333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M_9f860f8d65ee4aac85039f30c2ffcf33_Date">
            <a:extLst>
              <a:ext uri="{FF2B5EF4-FFF2-40B4-BE49-F238E27FC236}">
                <a16:creationId xmlns:a16="http://schemas.microsoft.com/office/drawing/2014/main" id="{C9AD7D3F-852C-4654-B9BD-0D856A4FB24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63733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2/28/2017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M_9f860f8d65ee4aac85039f30c2ffcf33_Shape">
            <a:extLst>
              <a:ext uri="{FF2B5EF4-FFF2-40B4-BE49-F238E27FC236}">
                <a16:creationId xmlns:a16="http://schemas.microsoft.com/office/drawing/2014/main" id="{20A60BBA-02AB-498E-BEE5-5BC69BAF508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6200000">
            <a:off x="7440483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OTLSHAPE_M_2b147c48339f434892a5ef1836ea3597_Title">
            <a:extLst>
              <a:ext uri="{FF2B5EF4-FFF2-40B4-BE49-F238E27FC236}">
                <a16:creationId xmlns:a16="http://schemas.microsoft.com/office/drawing/2014/main" id="{14EC6DB4-9BC6-4932-81F8-96553167A27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700729" y="396629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M_2b147c48339f434892a5ef1836ea3597_Date">
            <a:extLst>
              <a:ext uri="{FF2B5EF4-FFF2-40B4-BE49-F238E27FC236}">
                <a16:creationId xmlns:a16="http://schemas.microsoft.com/office/drawing/2014/main" id="{DC964A39-7F02-4516-8967-DD96A7B7596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0700729" y="41495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3/14/2017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M_2b147c48339f434892a5ef1836ea3597_Shape">
            <a:extLst>
              <a:ext uri="{FF2B5EF4-FFF2-40B4-BE49-F238E27FC236}">
                <a16:creationId xmlns:a16="http://schemas.microsoft.com/office/drawing/2014/main" id="{129E80EE-70BC-40AE-B672-9ECBE8E8C8D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6200000">
            <a:off x="10503879" y="4078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OTLSHAPE_M_59b5ac8298c14cca9e65190bf60d5d05_Title">
            <a:extLst>
              <a:ext uri="{FF2B5EF4-FFF2-40B4-BE49-F238E27FC236}">
                <a16:creationId xmlns:a16="http://schemas.microsoft.com/office/drawing/2014/main" id="{7314932B-6FB3-43DF-A504-E9DD113F93E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1357171" y="4418838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  <a:endParaRPr lang="ko-KR" alt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M_59b5ac8298c14cca9e65190bf60d5d05_Date">
            <a:extLst>
              <a:ext uri="{FF2B5EF4-FFF2-40B4-BE49-F238E27FC236}">
                <a16:creationId xmlns:a16="http://schemas.microsoft.com/office/drawing/2014/main" id="{F06E83AB-5198-48EF-BCC7-8B38B3EEFA1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1357171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M_59b5ac8298c14cca9e65190bf60d5d05_Shape">
            <a:extLst>
              <a:ext uri="{FF2B5EF4-FFF2-40B4-BE49-F238E27FC236}">
                <a16:creationId xmlns:a16="http://schemas.microsoft.com/office/drawing/2014/main" id="{3C88DC30-218F-47C3-9951-39A1AF9650C8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6200000">
            <a:off x="11160321" y="4616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OTLSHAPE_T_5a184d61f5e2438db63ae5802af9b305_Shape">
            <a:extLst>
              <a:ext uri="{FF2B5EF4-FFF2-40B4-BE49-F238E27FC236}">
                <a16:creationId xmlns:a16="http://schemas.microsoft.com/office/drawing/2014/main" id="{5B4EA89B-EA69-4CA8-B818-59A817F3DFF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719721" y="22263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OTLSHAPE_T_5a184d61f5e2438db63ae5802af9b305_ShapePercentage" hidden="1">
            <a:extLst>
              <a:ext uri="{FF2B5EF4-FFF2-40B4-BE49-F238E27FC236}">
                <a16:creationId xmlns:a16="http://schemas.microsoft.com/office/drawing/2014/main" id="{52E208D6-E04D-4A08-BB5D-07821A54160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719721" y="22263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OTLSHAPE_T_5a184d61f5e2438db63ae5802af9b305_Duration" hidden="1">
            <a:extLst>
              <a:ext uri="{FF2B5EF4-FFF2-40B4-BE49-F238E27FC236}">
                <a16:creationId xmlns:a16="http://schemas.microsoft.com/office/drawing/2014/main" id="{395A6AC0-515D-44D8-8629-762E4716ECC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22263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34" name="OTLSHAPE_T_5a184d61f5e2438db63ae5802af9b305_TextPercentage" hidden="1">
            <a:extLst>
              <a:ext uri="{FF2B5EF4-FFF2-40B4-BE49-F238E27FC236}">
                <a16:creationId xmlns:a16="http://schemas.microsoft.com/office/drawing/2014/main" id="{435ED693-8834-4455-8B28-01C975BC04B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T_5a184d61f5e2438db63ae5802af9b305_StartDate" hidden="1">
            <a:extLst>
              <a:ext uri="{FF2B5EF4-FFF2-40B4-BE49-F238E27FC236}">
                <a16:creationId xmlns:a16="http://schemas.microsoft.com/office/drawing/2014/main" id="{DF374FAC-FBF4-4444-9615-2B131618005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OTLSHAPE_T_5a184d61f5e2438db63ae5802af9b305_EndDate" hidden="1">
            <a:extLst>
              <a:ext uri="{FF2B5EF4-FFF2-40B4-BE49-F238E27FC236}">
                <a16:creationId xmlns:a16="http://schemas.microsoft.com/office/drawing/2014/main" id="{A3885EA6-81B7-4BD7-B7E3-95DD9BBB499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7" name="OTLSHAPE_T_5a184d61f5e2438db63ae5802af9b305_JoinedDate">
            <a:extLst>
              <a:ext uri="{FF2B5EF4-FFF2-40B4-BE49-F238E27FC236}">
                <a16:creationId xmlns:a16="http://schemas.microsoft.com/office/drawing/2014/main" id="{33B10EA4-3AE1-4CF2-BC0C-1DAA9643BA6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520881" y="22504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2/3/2017 - 2/10/2017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T_5a184d61f5e2438db63ae5802af9b305_Title">
            <a:extLst>
              <a:ext uri="{FF2B5EF4-FFF2-40B4-BE49-F238E27FC236}">
                <a16:creationId xmlns:a16="http://schemas.microsoft.com/office/drawing/2014/main" id="{D3FD3AFE-6F0A-4459-B4AF-F986354D10E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0" y="224273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T_0c43ef4a38ab46e5bbc576f52f3f63fc_Shape">
            <a:extLst>
              <a:ext uri="{FF2B5EF4-FFF2-40B4-BE49-F238E27FC236}">
                <a16:creationId xmlns:a16="http://schemas.microsoft.com/office/drawing/2014/main" id="{5A675F26-F6C6-4A0D-8DC0-D92AAD03219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2594977" y="24930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OTLSHAPE_T_0c43ef4a38ab46e5bbc576f52f3f63fc_ShapePercentage" hidden="1">
            <a:extLst>
              <a:ext uri="{FF2B5EF4-FFF2-40B4-BE49-F238E27FC236}">
                <a16:creationId xmlns:a16="http://schemas.microsoft.com/office/drawing/2014/main" id="{6AA3BFF9-4387-40B0-A870-D87809F3195C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2594977" y="24930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OTLSHAPE_T_0c43ef4a38ab46e5bbc576f52f3f63fc_Duration" hidden="1">
            <a:extLst>
              <a:ext uri="{FF2B5EF4-FFF2-40B4-BE49-F238E27FC236}">
                <a16:creationId xmlns:a16="http://schemas.microsoft.com/office/drawing/2014/main" id="{A414F354-B246-463A-BED7-C2CFEEA6FD0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24930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42" name="OTLSHAPE_T_0c43ef4a38ab46e5bbc576f52f3f63fc_TextPercentage" hidden="1">
            <a:extLst>
              <a:ext uri="{FF2B5EF4-FFF2-40B4-BE49-F238E27FC236}">
                <a16:creationId xmlns:a16="http://schemas.microsoft.com/office/drawing/2014/main" id="{751BA2C6-347D-4C76-BEE1-4C1322DE916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T_0c43ef4a38ab46e5bbc576f52f3f63fc_StartDate" hidden="1">
            <a:extLst>
              <a:ext uri="{FF2B5EF4-FFF2-40B4-BE49-F238E27FC236}">
                <a16:creationId xmlns:a16="http://schemas.microsoft.com/office/drawing/2014/main" id="{A304B586-2BB8-438A-A991-772B1288FE8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OTLSHAPE_T_0c43ef4a38ab46e5bbc576f52f3f63fc_EndDate" hidden="1">
            <a:extLst>
              <a:ext uri="{FF2B5EF4-FFF2-40B4-BE49-F238E27FC236}">
                <a16:creationId xmlns:a16="http://schemas.microsoft.com/office/drawing/2014/main" id="{9AFE0F66-B04A-4A23-ABB7-53B238544D7D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5" name="OTLSHAPE_T_0c43ef4a38ab46e5bbc576f52f3f63fc_JoinedDate">
            <a:extLst>
              <a:ext uri="{FF2B5EF4-FFF2-40B4-BE49-F238E27FC236}">
                <a16:creationId xmlns:a16="http://schemas.microsoft.com/office/drawing/2014/main" id="{41AD1DD0-BB6C-4CDC-A5AC-458E98E71E8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96137" y="25171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2/7/2017 - 2/14/2017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6" name="OTLSHAPE_T_0c43ef4a38ab46e5bbc576f52f3f63fc_Title">
            <a:extLst>
              <a:ext uri="{FF2B5EF4-FFF2-40B4-BE49-F238E27FC236}">
                <a16:creationId xmlns:a16="http://schemas.microsoft.com/office/drawing/2014/main" id="{EA4B9F17-E924-4FBB-8ABE-9E8350A14FD3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0" y="25094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OTLSHAPE_T_7f025863b5434f9ca6f083d56cac4820_Shape">
            <a:extLst>
              <a:ext uri="{FF2B5EF4-FFF2-40B4-BE49-F238E27FC236}">
                <a16:creationId xmlns:a16="http://schemas.microsoft.com/office/drawing/2014/main" id="{FF314BC4-D2BF-4DDA-975E-6C4A65D8891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783117" y="2759795"/>
            <a:ext cx="1104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OTLSHAPE_T_7f025863b5434f9ca6f083d56cac4820_ShapePercentage" hidden="1">
            <a:extLst>
              <a:ext uri="{FF2B5EF4-FFF2-40B4-BE49-F238E27FC236}">
                <a16:creationId xmlns:a16="http://schemas.microsoft.com/office/drawing/2014/main" id="{FD7CA0CF-E28C-4243-B882-3EA0F2688E65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783117" y="2759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OTLSHAPE_T_7f025863b5434f9ca6f083d56cac4820_Duration" hidden="1">
            <a:extLst>
              <a:ext uri="{FF2B5EF4-FFF2-40B4-BE49-F238E27FC236}">
                <a16:creationId xmlns:a16="http://schemas.microsoft.com/office/drawing/2014/main" id="{0DAC947D-A643-4BC1-9B52-77698C4C0B5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27597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5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0" name="OTLSHAPE_T_7f025863b5434f9ca6f083d56cac4820_TextPercentage" hidden="1">
            <a:extLst>
              <a:ext uri="{FF2B5EF4-FFF2-40B4-BE49-F238E27FC236}">
                <a16:creationId xmlns:a16="http://schemas.microsoft.com/office/drawing/2014/main" id="{9127A700-FD06-4193-9B02-F452B579F07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OTLSHAPE_T_7f025863b5434f9ca6f083d56cac4820_StartDate" hidden="1">
            <a:extLst>
              <a:ext uri="{FF2B5EF4-FFF2-40B4-BE49-F238E27FC236}">
                <a16:creationId xmlns:a16="http://schemas.microsoft.com/office/drawing/2014/main" id="{F3C2AC99-BE48-4050-9FFC-EA54FF56A03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2" name="OTLSHAPE_T_7f025863b5434f9ca6f083d56cac4820_EndDate" hidden="1">
            <a:extLst>
              <a:ext uri="{FF2B5EF4-FFF2-40B4-BE49-F238E27FC236}">
                <a16:creationId xmlns:a16="http://schemas.microsoft.com/office/drawing/2014/main" id="{0CE562E6-E009-410F-A6BC-7B530CCF8C1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T_7f025863b5434f9ca6f083d56cac4820_JoinedDate">
            <a:extLst>
              <a:ext uri="{FF2B5EF4-FFF2-40B4-BE49-F238E27FC236}">
                <a16:creationId xmlns:a16="http://schemas.microsoft.com/office/drawing/2014/main" id="{3BFC6EBB-6299-4232-A82B-48F11268FF1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927835" y="27838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2/17/2017 - 2/21/2017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_7f025863b5434f9ca6f083d56cac4820_Title">
            <a:extLst>
              <a:ext uri="{FF2B5EF4-FFF2-40B4-BE49-F238E27FC236}">
                <a16:creationId xmlns:a16="http://schemas.microsoft.com/office/drawing/2014/main" id="{8454C318-B120-46DF-A13A-7F4748B0D81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0" y="277613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OTLSHAPE_T_87ee498b9b024e72a9fd4bf0b93a907e_Shape">
            <a:extLst>
              <a:ext uri="{FF2B5EF4-FFF2-40B4-BE49-F238E27FC236}">
                <a16:creationId xmlns:a16="http://schemas.microsoft.com/office/drawing/2014/main" id="{24A68D06-D930-47A4-A9E5-352D14D13C62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5658373" y="3026495"/>
            <a:ext cx="1536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OTLSHAPE_T_87ee498b9b024e72a9fd4bf0b93a907e_ShapePercentage" hidden="1">
            <a:extLst>
              <a:ext uri="{FF2B5EF4-FFF2-40B4-BE49-F238E27FC236}">
                <a16:creationId xmlns:a16="http://schemas.microsoft.com/office/drawing/2014/main" id="{A8C13A7F-230F-4408-9941-A9CCA129498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658373" y="30264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OTLSHAPE_T_87ee498b9b024e72a9fd4bf0b93a907e_Duration" hidden="1">
            <a:extLst>
              <a:ext uri="{FF2B5EF4-FFF2-40B4-BE49-F238E27FC236}">
                <a16:creationId xmlns:a16="http://schemas.microsoft.com/office/drawing/2014/main" id="{D9990C2A-6C91-4B9B-94F9-028241F556D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30264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8" name="OTLSHAPE_T_87ee498b9b024e72a9fd4bf0b93a907e_TextPercentage" hidden="1">
            <a:extLst>
              <a:ext uri="{FF2B5EF4-FFF2-40B4-BE49-F238E27FC236}">
                <a16:creationId xmlns:a16="http://schemas.microsoft.com/office/drawing/2014/main" id="{EF033931-6CED-4891-865C-9D03538108B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OTLSHAPE_T_87ee498b9b024e72a9fd4bf0b93a907e_StartDate" hidden="1">
            <a:extLst>
              <a:ext uri="{FF2B5EF4-FFF2-40B4-BE49-F238E27FC236}">
                <a16:creationId xmlns:a16="http://schemas.microsoft.com/office/drawing/2014/main" id="{26B4DAAE-9757-4AB4-8CD2-7CE11EF8265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0" name="OTLSHAPE_T_87ee498b9b024e72a9fd4bf0b93a907e_EndDate" hidden="1">
            <a:extLst>
              <a:ext uri="{FF2B5EF4-FFF2-40B4-BE49-F238E27FC236}">
                <a16:creationId xmlns:a16="http://schemas.microsoft.com/office/drawing/2014/main" id="{CFE14788-3FE6-4CA2-AD4E-0EA9672E4FC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1" name="OTLSHAPE_T_87ee498b9b024e72a9fd4bf0b93a907e_JoinedDate">
            <a:extLst>
              <a:ext uri="{FF2B5EF4-FFF2-40B4-BE49-F238E27FC236}">
                <a16:creationId xmlns:a16="http://schemas.microsoft.com/office/drawing/2014/main" id="{71E3CEB8-BCF6-41D7-8755-66EA563FD7E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240719" y="30505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2/21/2017 - 2/27/2017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2" name="OTLSHAPE_T_87ee498b9b024e72a9fd4bf0b93a907e_Title">
            <a:extLst>
              <a:ext uri="{FF2B5EF4-FFF2-40B4-BE49-F238E27FC236}">
                <a16:creationId xmlns:a16="http://schemas.microsoft.com/office/drawing/2014/main" id="{EDB12A90-8025-4340-9810-03A0A50D2CF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0" y="304283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T_3d5524b220ea4232b2aca4dceb1fd24f_Shape">
            <a:extLst>
              <a:ext uri="{FF2B5EF4-FFF2-40B4-BE49-F238E27FC236}">
                <a16:creationId xmlns:a16="http://schemas.microsoft.com/office/drawing/2014/main" id="{D9A80161-2C8F-4933-8197-411194821EEC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6752443" y="3293195"/>
            <a:ext cx="19812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OTLSHAPE_T_3d5524b220ea4232b2aca4dceb1fd24f_ShapePercentage" hidden="1">
            <a:extLst>
              <a:ext uri="{FF2B5EF4-FFF2-40B4-BE49-F238E27FC236}">
                <a16:creationId xmlns:a16="http://schemas.microsoft.com/office/drawing/2014/main" id="{D8B0EC9E-9D5B-49B9-A049-04F36B1CD1F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6752443" y="32931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OTLSHAPE_T_3d5524b220ea4232b2aca4dceb1fd24f_Duration" hidden="1">
            <a:extLst>
              <a:ext uri="{FF2B5EF4-FFF2-40B4-BE49-F238E27FC236}">
                <a16:creationId xmlns:a16="http://schemas.microsoft.com/office/drawing/2014/main" id="{F555B347-91B7-4C8D-B7AD-E5F5F24E18C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32931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9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66" name="OTLSHAPE_T_3d5524b220ea4232b2aca4dceb1fd24f_TextPercentage" hidden="1">
            <a:extLst>
              <a:ext uri="{FF2B5EF4-FFF2-40B4-BE49-F238E27FC236}">
                <a16:creationId xmlns:a16="http://schemas.microsoft.com/office/drawing/2014/main" id="{B19AE50F-85CA-4733-922C-F323DBC2417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7" name="OTLSHAPE_T_3d5524b220ea4232b2aca4dceb1fd24f_StartDate" hidden="1">
            <a:extLst>
              <a:ext uri="{FF2B5EF4-FFF2-40B4-BE49-F238E27FC236}">
                <a16:creationId xmlns:a16="http://schemas.microsoft.com/office/drawing/2014/main" id="{099F8C9E-8DBD-44AA-9F07-1FCFD3A144C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8" name="OTLSHAPE_T_3d5524b220ea4232b2aca4dceb1fd24f_EndDate" hidden="1">
            <a:extLst>
              <a:ext uri="{FF2B5EF4-FFF2-40B4-BE49-F238E27FC236}">
                <a16:creationId xmlns:a16="http://schemas.microsoft.com/office/drawing/2014/main" id="{E86D6360-B893-404E-8EB7-F33E298B954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OTLSHAPE_T_3d5524b220ea4232b2aca4dceb1fd24f_JoinedDate">
            <a:extLst>
              <a:ext uri="{FF2B5EF4-FFF2-40B4-BE49-F238E27FC236}">
                <a16:creationId xmlns:a16="http://schemas.microsoft.com/office/drawing/2014/main" id="{8092EF3C-5F51-4499-AF7A-409EDA65F15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8772417" y="33172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2/26/2017 - 3/6/2017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0" name="OTLSHAPE_T_3d5524b220ea4232b2aca4dceb1fd24f_Title">
            <a:extLst>
              <a:ext uri="{FF2B5EF4-FFF2-40B4-BE49-F238E27FC236}">
                <a16:creationId xmlns:a16="http://schemas.microsoft.com/office/drawing/2014/main" id="{07422D5D-8109-4135-AF5A-66AF1C5374E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0" y="330953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T_73a753fc3eb04cce8a74f5f2ee475fdf_Shape">
            <a:extLst>
              <a:ext uri="{FF2B5EF4-FFF2-40B4-BE49-F238E27FC236}">
                <a16:creationId xmlns:a16="http://schemas.microsoft.com/office/drawing/2014/main" id="{7EE742FC-8589-4E27-BB8B-7B2FAC2CF1EC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8502955" y="3559895"/>
            <a:ext cx="4445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OTLSHAPE_T_73a753fc3eb04cce8a74f5f2ee475fdf_ShapePercentage" hidden="1">
            <a:extLst>
              <a:ext uri="{FF2B5EF4-FFF2-40B4-BE49-F238E27FC236}">
                <a16:creationId xmlns:a16="http://schemas.microsoft.com/office/drawing/2014/main" id="{F44BE1CB-59F2-4E52-8A64-80DBAC0DEB28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8502955" y="35598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OTLSHAPE_T_73a753fc3eb04cce8a74f5f2ee475fdf_Duration" hidden="1">
            <a:extLst>
              <a:ext uri="{FF2B5EF4-FFF2-40B4-BE49-F238E27FC236}">
                <a16:creationId xmlns:a16="http://schemas.microsoft.com/office/drawing/2014/main" id="{12C76AF4-4AC7-4435-B332-EADBE682172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35598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2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74" name="OTLSHAPE_T_73a753fc3eb04cce8a74f5f2ee475fdf_TextPercentage" hidden="1">
            <a:extLst>
              <a:ext uri="{FF2B5EF4-FFF2-40B4-BE49-F238E27FC236}">
                <a16:creationId xmlns:a16="http://schemas.microsoft.com/office/drawing/2014/main" id="{EFD73AF6-021C-4120-A67E-B3EE0D3D2C6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TLSHAPE_T_73a753fc3eb04cce8a74f5f2ee475fdf_StartDate" hidden="1">
            <a:extLst>
              <a:ext uri="{FF2B5EF4-FFF2-40B4-BE49-F238E27FC236}">
                <a16:creationId xmlns:a16="http://schemas.microsoft.com/office/drawing/2014/main" id="{7A539265-953F-437E-8F07-F25A1D28178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" name="OTLSHAPE_T_73a753fc3eb04cce8a74f5f2ee475fdf_EndDate" hidden="1">
            <a:extLst>
              <a:ext uri="{FF2B5EF4-FFF2-40B4-BE49-F238E27FC236}">
                <a16:creationId xmlns:a16="http://schemas.microsoft.com/office/drawing/2014/main" id="{27BA4C46-E1DE-42E9-83CC-66166E628CCF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OTLSHAPE_T_73a753fc3eb04cce8a74f5f2ee475fdf_JoinedDate">
            <a:extLst>
              <a:ext uri="{FF2B5EF4-FFF2-40B4-BE49-F238E27FC236}">
                <a16:creationId xmlns:a16="http://schemas.microsoft.com/office/drawing/2014/main" id="{EBCB01D5-109B-4D08-8DDC-6412634D072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991231" y="358398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3/6/2017 - 3/7/2017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8" name="OTLSHAPE_T_73a753fc3eb04cce8a74f5f2ee475fdf_Title">
            <a:extLst>
              <a:ext uri="{FF2B5EF4-FFF2-40B4-BE49-F238E27FC236}">
                <a16:creationId xmlns:a16="http://schemas.microsoft.com/office/drawing/2014/main" id="{ECA77002-E385-40DA-ADC5-5E6FAF978C7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0" y="3576235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Roll-out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65927" y="476234"/>
            <a:ext cx="3354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Data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the dates, times, colors and shapes of your milestones and tasks.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62493" y="476234"/>
            <a:ext cx="3210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Select any object on the timeline to customize it from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 Pane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on the right.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476234"/>
            <a:ext cx="34066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Template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select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Create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to add the timeline to your custom template gallery.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02346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186838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43182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OTLSHAPE_T_22f39fb829944911aac60ff29587efd4_HorizontalConnector1">
            <a:extLst>
              <a:ext uri="{FF2B5EF4-FFF2-40B4-BE49-F238E27FC236}">
                <a16:creationId xmlns:a16="http://schemas.microsoft.com/office/drawing/2014/main" id="{5E4EDFB7-CFC1-4358-963D-B232A89AD3C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790022" y="6447155"/>
            <a:ext cx="752204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OTLSHAPE_T_853f2e2a1d91481f8b3ea3fdeadd8ffb_HorizontalConnector1">
            <a:extLst>
              <a:ext uri="{FF2B5EF4-FFF2-40B4-BE49-F238E27FC236}">
                <a16:creationId xmlns:a16="http://schemas.microsoft.com/office/drawing/2014/main" id="{55CBB2CE-255B-4636-9EDD-9A7F94D95C88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307761" y="6180455"/>
            <a:ext cx="639627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_55871566acb4479fa593c4d75faba5f3_HorizontalConnector1">
            <a:extLst>
              <a:ext uri="{FF2B5EF4-FFF2-40B4-BE49-F238E27FC236}">
                <a16:creationId xmlns:a16="http://schemas.microsoft.com/office/drawing/2014/main" id="{C8B2CD3E-A717-472D-A615-526B5D5B4C9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534245" y="5913755"/>
            <a:ext cx="532345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OTLSHAPE_T_e676dd5c8d65477588b6d56b4e73ee0c_HorizontalConnector1">
            <a:extLst>
              <a:ext uri="{FF2B5EF4-FFF2-40B4-BE49-F238E27FC236}">
                <a16:creationId xmlns:a16="http://schemas.microsoft.com/office/drawing/2014/main" id="{3EE7C468-C7A1-46ED-BD23-22754B24482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39342" y="5647055"/>
            <a:ext cx="3317891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OTLSHAPE_T_27ae47589bac40d38409405d5a28c9b6_HorizontalConnector1">
            <a:extLst>
              <a:ext uri="{FF2B5EF4-FFF2-40B4-BE49-F238E27FC236}">
                <a16:creationId xmlns:a16="http://schemas.microsoft.com/office/drawing/2014/main" id="{319BBF73-01CA-47B4-86A1-D0081162A174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199642" y="5380355"/>
            <a:ext cx="311905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OTLSHAPE_T_382ddf7c49ae41a9a896b68233bb860b_HorizontalConnector1">
            <a:extLst>
              <a:ext uri="{FF2B5EF4-FFF2-40B4-BE49-F238E27FC236}">
                <a16:creationId xmlns:a16="http://schemas.microsoft.com/office/drawing/2014/main" id="{8E868E32-4510-4BA8-9F55-FA006025E8C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353903" y="5113655"/>
            <a:ext cx="171089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OTLSHAPE_T_75dffbd02c41442183b720bbfa1c3d22_HorizontalConnector1">
            <a:extLst>
              <a:ext uri="{FF2B5EF4-FFF2-40B4-BE49-F238E27FC236}">
                <a16:creationId xmlns:a16="http://schemas.microsoft.com/office/drawing/2014/main" id="{B18A3267-4541-4B21-8202-0329317C583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307761" y="4846955"/>
            <a:ext cx="250313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OTLSHAPE_T_d447ea458d95438995f5caa9b91329cc_HorizontalConnector1">
            <a:extLst>
              <a:ext uri="{FF2B5EF4-FFF2-40B4-BE49-F238E27FC236}">
                <a16:creationId xmlns:a16="http://schemas.microsoft.com/office/drawing/2014/main" id="{E1E249B3-C3FE-4645-B9AB-E4BFFDD7FBF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647190" y="4580255"/>
            <a:ext cx="1909810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OTLSHAPE_T_d5cd6d2f98024f49adcf10a7c42fbeff_HorizontalConnector1">
            <a:extLst>
              <a:ext uri="{FF2B5EF4-FFF2-40B4-BE49-F238E27FC236}">
                <a16:creationId xmlns:a16="http://schemas.microsoft.com/office/drawing/2014/main" id="{18CA8101-C1A4-45B6-B633-6DF28012A300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790023" y="4313555"/>
            <a:ext cx="176697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TLSHAPE_TB_00000000000000000000000000000000_LeftEndCaps">
            <a:extLst>
              <a:ext uri="{FF2B5EF4-FFF2-40B4-BE49-F238E27FC236}">
                <a16:creationId xmlns:a16="http://schemas.microsoft.com/office/drawing/2014/main" id="{3F8436CE-DC67-43D9-B421-47A7E0622FA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9" name="OTLSHAPE_TB_00000000000000000000000000000000_RightEndCaps">
            <a:extLst>
              <a:ext uri="{FF2B5EF4-FFF2-40B4-BE49-F238E27FC236}">
                <a16:creationId xmlns:a16="http://schemas.microsoft.com/office/drawing/2014/main" id="{7D3F34D5-B1DE-4CD1-B643-D63EFD09828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0" name="OTLSHAPE_TB_00000000000000000000000000000000_ScaleContainer">
            <a:extLst>
              <a:ext uri="{FF2B5EF4-FFF2-40B4-BE49-F238E27FC236}">
                <a16:creationId xmlns:a16="http://schemas.microsoft.com/office/drawing/2014/main" id="{C0F4EC55-8736-447D-9546-AA60386F2CE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OTLSHAPE_TB_00000000000000000000000000000000_ElapsedTime">
            <a:extLst>
              <a:ext uri="{FF2B5EF4-FFF2-40B4-BE49-F238E27FC236}">
                <a16:creationId xmlns:a16="http://schemas.microsoft.com/office/drawing/2014/main" id="{AB58468E-8AF3-486E-91E5-76346C98CAB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33365" y="3352800"/>
            <a:ext cx="40513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OTLSHAPE_TB_00000000000000000000000000000000_TodayMarkerShape">
            <a:extLst>
              <a:ext uri="{FF2B5EF4-FFF2-40B4-BE49-F238E27FC236}">
                <a16:creationId xmlns:a16="http://schemas.microsoft.com/office/drawing/2014/main" id="{C2EDFA3E-3361-4ABA-8A2F-664497E8C0D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925687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OTLSHAPE_TB_00000000000000000000000000000000_TodayMarkerText">
            <a:extLst>
              <a:ext uri="{FF2B5EF4-FFF2-40B4-BE49-F238E27FC236}">
                <a16:creationId xmlns:a16="http://schemas.microsoft.com/office/drawing/2014/main" id="{FADBDA02-7A52-4748-993E-588808BBE0C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827715" y="3556000"/>
            <a:ext cx="304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344" name="OTLSHAPE_TB_00000000000000000000000000000000_TimescaleInterval1">
            <a:extLst>
              <a:ext uri="{FF2B5EF4-FFF2-40B4-BE49-F238E27FC236}">
                <a16:creationId xmlns:a16="http://schemas.microsoft.com/office/drawing/2014/main" id="{32F39C7A-F011-410A-9807-3CB9F9CDBC0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9686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5" name="OTLSHAPE_TB_00000000000000000000000000000000_Separator1">
            <a:extLst>
              <a:ext uri="{FF2B5EF4-FFF2-40B4-BE49-F238E27FC236}">
                <a16:creationId xmlns:a16="http://schemas.microsoft.com/office/drawing/2014/main" id="{754BB225-B192-41F1-A76B-A416D507514C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55699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OTLSHAPE_TB_00000000000000000000000000000000_TimescaleInterval2">
            <a:extLst>
              <a:ext uri="{FF2B5EF4-FFF2-40B4-BE49-F238E27FC236}">
                <a16:creationId xmlns:a16="http://schemas.microsoft.com/office/drawing/2014/main" id="{1BB78DA2-AADC-4881-AC76-F44E8AA6F50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62050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7" name="OTLSHAPE_TB_00000000000000000000000000000000_Separator2">
            <a:extLst>
              <a:ext uri="{FF2B5EF4-FFF2-40B4-BE49-F238E27FC236}">
                <a16:creationId xmlns:a16="http://schemas.microsoft.com/office/drawing/2014/main" id="{6D3E41D3-7219-41F1-A42B-3F677B62577B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09600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TLSHAPE_TB_00000000000000000000000000000000_TimescaleInterval3">
            <a:extLst>
              <a:ext uri="{FF2B5EF4-FFF2-40B4-BE49-F238E27FC236}">
                <a16:creationId xmlns:a16="http://schemas.microsoft.com/office/drawing/2014/main" id="{8E4E930D-9BD4-465D-8B2E-33C358562E8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15950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9" name="OTLSHAPE_TB_00000000000000000000000000000000_Separator3">
            <a:extLst>
              <a:ext uri="{FF2B5EF4-FFF2-40B4-BE49-F238E27FC236}">
                <a16:creationId xmlns:a16="http://schemas.microsoft.com/office/drawing/2014/main" id="{F15E2E3C-0DE7-4466-8AF3-B4BE00484C0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871963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OTLSHAPE_TB_00000000000000000000000000000000_TimescaleInterval4">
            <a:extLst>
              <a:ext uri="{FF2B5EF4-FFF2-40B4-BE49-F238E27FC236}">
                <a16:creationId xmlns:a16="http://schemas.microsoft.com/office/drawing/2014/main" id="{772D2BCF-CD87-41CA-99D8-A41968BE0B9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78313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60" name="OTLSHAPE_T_22a4f0d76806446789e8d0dc63898e9a_Shape">
            <a:extLst>
              <a:ext uri="{FF2B5EF4-FFF2-40B4-BE49-F238E27FC236}">
                <a16:creationId xmlns:a16="http://schemas.microsoft.com/office/drawing/2014/main" id="{90EF5E3C-F996-45B8-9263-C5F89385FAE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356532" y="3945255"/>
            <a:ext cx="2209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OTLSHAPE_T_22a4f0d76806446789e8d0dc63898e9a_ShapePercentage" hidden="1">
            <a:extLst>
              <a:ext uri="{FF2B5EF4-FFF2-40B4-BE49-F238E27FC236}">
                <a16:creationId xmlns:a16="http://schemas.microsoft.com/office/drawing/2014/main" id="{8A32BE37-1BEA-4116-BAB5-412B1BF22A7F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356532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OTLSHAPE_T_22a4f0d76806446789e8d0dc63898e9a_Duration" hidden="1">
            <a:extLst>
              <a:ext uri="{FF2B5EF4-FFF2-40B4-BE49-F238E27FC236}">
                <a16:creationId xmlns:a16="http://schemas.microsoft.com/office/drawing/2014/main" id="{8F86F227-F73D-4326-9609-5371D31AFFDD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9452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26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363" name="OTLSHAPE_T_22a4f0d76806446789e8d0dc63898e9a_TextPercentage" hidden="1">
            <a:extLst>
              <a:ext uri="{FF2B5EF4-FFF2-40B4-BE49-F238E27FC236}">
                <a16:creationId xmlns:a16="http://schemas.microsoft.com/office/drawing/2014/main" id="{B0E32DC4-45D4-45D5-9256-45286F69C1DE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64" name="OTLSHAPE_T_22a4f0d76806446789e8d0dc63898e9a_StartDate" hidden="1">
            <a:extLst>
              <a:ext uri="{FF2B5EF4-FFF2-40B4-BE49-F238E27FC236}">
                <a16:creationId xmlns:a16="http://schemas.microsoft.com/office/drawing/2014/main" id="{52D30A78-5A84-4D8F-B16D-68CB2CFE343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5" name="OTLSHAPE_T_22a4f0d76806446789e8d0dc63898e9a_EndDate" hidden="1">
            <a:extLst>
              <a:ext uri="{FF2B5EF4-FFF2-40B4-BE49-F238E27FC236}">
                <a16:creationId xmlns:a16="http://schemas.microsoft.com/office/drawing/2014/main" id="{4B8BDEB8-5EAB-43B3-AE93-6449BCD9552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6" name="OTLSHAPE_T_22a4f0d76806446789e8d0dc63898e9a_JoinedDate">
            <a:extLst>
              <a:ext uri="{FF2B5EF4-FFF2-40B4-BE49-F238E27FC236}">
                <a16:creationId xmlns:a16="http://schemas.microsoft.com/office/drawing/2014/main" id="{064BC10B-A868-44AE-A6E5-309AFAC5A39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3607741" y="39693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3-6-2019 - 3-31-2019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7" name="OTLSHAPE_T_22a4f0d76806446789e8d0dc63898e9a_Title">
            <a:extLst>
              <a:ext uri="{FF2B5EF4-FFF2-40B4-BE49-F238E27FC236}">
                <a16:creationId xmlns:a16="http://schemas.microsoft.com/office/drawing/2014/main" id="{F52D675D-6219-47F9-8DB1-E037641F17C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0" y="39615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프로젝트 계획</a:t>
            </a:r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설계</a:t>
            </a:r>
          </a:p>
        </p:txBody>
      </p:sp>
      <p:sp>
        <p:nvSpPr>
          <p:cNvPr id="368" name="OTLSHAPE_T_d5cd6d2f98024f49adcf10a7c42fbeff_Shape">
            <a:extLst>
              <a:ext uri="{FF2B5EF4-FFF2-40B4-BE49-F238E27FC236}">
                <a16:creationId xmlns:a16="http://schemas.microsoft.com/office/drawing/2014/main" id="{DFF31260-3EDC-4241-B463-140E24D6C6C3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557000" y="4211955"/>
            <a:ext cx="2540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OTLSHAPE_T_d5cd6d2f98024f49adcf10a7c42fbeff_ShapePercentage" hidden="1">
            <a:extLst>
              <a:ext uri="{FF2B5EF4-FFF2-40B4-BE49-F238E27FC236}">
                <a16:creationId xmlns:a16="http://schemas.microsoft.com/office/drawing/2014/main" id="{6E5333FC-0978-4F3C-B72F-26306A2F6684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557000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OTLSHAPE_T_d5cd6d2f98024f49adcf10a7c42fbeff_Duration" hidden="1">
            <a:extLst>
              <a:ext uri="{FF2B5EF4-FFF2-40B4-BE49-F238E27FC236}">
                <a16:creationId xmlns:a16="http://schemas.microsoft.com/office/drawing/2014/main" id="{6591A7EE-CC89-4CB0-852F-1451D6AAAA1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42119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371" name="OTLSHAPE_T_d5cd6d2f98024f49adcf10a7c42fbeff_TextPercentage" hidden="1">
            <a:extLst>
              <a:ext uri="{FF2B5EF4-FFF2-40B4-BE49-F238E27FC236}">
                <a16:creationId xmlns:a16="http://schemas.microsoft.com/office/drawing/2014/main" id="{64B4ABE4-59CB-4C43-B537-937F07B78D50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72" name="OTLSHAPE_T_d5cd6d2f98024f49adcf10a7c42fbeff_StartDate" hidden="1">
            <a:extLst>
              <a:ext uri="{FF2B5EF4-FFF2-40B4-BE49-F238E27FC236}">
                <a16:creationId xmlns:a16="http://schemas.microsoft.com/office/drawing/2014/main" id="{5CAF69C0-32D7-49EB-B55C-17481530799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3" name="OTLSHAPE_T_d5cd6d2f98024f49adcf10a7c42fbeff_EndDate" hidden="1">
            <a:extLst>
              <a:ext uri="{FF2B5EF4-FFF2-40B4-BE49-F238E27FC236}">
                <a16:creationId xmlns:a16="http://schemas.microsoft.com/office/drawing/2014/main" id="{6AE82CF0-CCA4-451A-BF86-46768F103A5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4" name="OTLSHAPE_T_d5cd6d2f98024f49adcf10a7c42fbeff_JoinedDate">
            <a:extLst>
              <a:ext uri="{FF2B5EF4-FFF2-40B4-BE49-F238E27FC236}">
                <a16:creationId xmlns:a16="http://schemas.microsoft.com/office/drawing/2014/main" id="{491BF955-BB10-4E2D-B675-B8E1DE3BD26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146742" y="42360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4-1-2019 - 4-30-2019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5" name="OTLSHAPE_T_d5cd6d2f98024f49adcf10a7c42fbeff_Title">
            <a:extLst>
              <a:ext uri="{FF2B5EF4-FFF2-40B4-BE49-F238E27FC236}">
                <a16:creationId xmlns:a16="http://schemas.microsoft.com/office/drawing/2014/main" id="{4678F05D-15E6-441B-B7CB-ED8DF44570C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0" y="4228296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중간 보고서 작성 및 피드백</a:t>
            </a:r>
          </a:p>
        </p:txBody>
      </p:sp>
      <p:sp>
        <p:nvSpPr>
          <p:cNvPr id="376" name="OTLSHAPE_T_d447ea458d95438995f5caa9b91329cc_Shape">
            <a:extLst>
              <a:ext uri="{FF2B5EF4-FFF2-40B4-BE49-F238E27FC236}">
                <a16:creationId xmlns:a16="http://schemas.microsoft.com/office/drawing/2014/main" id="{1918D732-B2E2-4C54-A484-E157ECCEFE2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557000" y="4478655"/>
            <a:ext cx="850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OTLSHAPE_T_d447ea458d95438995f5caa9b91329cc_ShapePercentage" hidden="1">
            <a:extLst>
              <a:ext uri="{FF2B5EF4-FFF2-40B4-BE49-F238E27FC236}">
                <a16:creationId xmlns:a16="http://schemas.microsoft.com/office/drawing/2014/main" id="{44ED2B29-0456-43A1-A70E-0BD232D0C33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557000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OTLSHAPE_T_d447ea458d95438995f5caa9b91329cc_Duration" hidden="1">
            <a:extLst>
              <a:ext uri="{FF2B5EF4-FFF2-40B4-BE49-F238E27FC236}">
                <a16:creationId xmlns:a16="http://schemas.microsoft.com/office/drawing/2014/main" id="{E40565D1-5283-4297-9612-7404EC27A8B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4786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379" name="OTLSHAPE_T_d447ea458d95438995f5caa9b91329cc_TextPercentage" hidden="1">
            <a:extLst>
              <a:ext uri="{FF2B5EF4-FFF2-40B4-BE49-F238E27FC236}">
                <a16:creationId xmlns:a16="http://schemas.microsoft.com/office/drawing/2014/main" id="{062E71CF-E6E4-40E0-AF06-43D86DAD385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80" name="OTLSHAPE_T_d447ea458d95438995f5caa9b91329cc_StartDate" hidden="1">
            <a:extLst>
              <a:ext uri="{FF2B5EF4-FFF2-40B4-BE49-F238E27FC236}">
                <a16:creationId xmlns:a16="http://schemas.microsoft.com/office/drawing/2014/main" id="{B4353475-ECF5-489C-A76E-AAFAF9704F6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1" name="OTLSHAPE_T_d447ea458d95438995f5caa9b91329cc_EndDate" hidden="1">
            <a:extLst>
              <a:ext uri="{FF2B5EF4-FFF2-40B4-BE49-F238E27FC236}">
                <a16:creationId xmlns:a16="http://schemas.microsoft.com/office/drawing/2014/main" id="{E3F2E5D4-9B17-4E6E-9D89-77767E5690F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2" name="OTLSHAPE_T_d447ea458d95438995f5caa9b91329cc_JoinedDate">
            <a:extLst>
              <a:ext uri="{FF2B5EF4-FFF2-40B4-BE49-F238E27FC236}">
                <a16:creationId xmlns:a16="http://schemas.microsoft.com/office/drawing/2014/main" id="{4CE08AB5-D193-4599-878E-CC28B184E733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454075" y="45027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4-1-2019 - 4-10-2019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3" name="OTLSHAPE_T_d447ea458d95438995f5caa9b91329cc_Title">
            <a:extLst>
              <a:ext uri="{FF2B5EF4-FFF2-40B4-BE49-F238E27FC236}">
                <a16:creationId xmlns:a16="http://schemas.microsoft.com/office/drawing/2014/main" id="{4E1CE74B-D8AC-4A84-8329-5DD3DD2A385E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0" y="4494996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관련 오픈소스 수집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분석</a:t>
            </a:r>
          </a:p>
        </p:txBody>
      </p:sp>
      <p:sp>
        <p:nvSpPr>
          <p:cNvPr id="384" name="OTLSHAPE_T_75dffbd02c41442183b720bbfa1c3d22_Shape">
            <a:extLst>
              <a:ext uri="{FF2B5EF4-FFF2-40B4-BE49-F238E27FC236}">
                <a16:creationId xmlns:a16="http://schemas.microsoft.com/office/drawing/2014/main" id="{CA6B154D-3743-4C18-868C-7080F089A35E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810900" y="4745355"/>
            <a:ext cx="596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OTLSHAPE_T_75dffbd02c41442183b720bbfa1c3d22_ShapePercentage" hidden="1">
            <a:extLst>
              <a:ext uri="{FF2B5EF4-FFF2-40B4-BE49-F238E27FC236}">
                <a16:creationId xmlns:a16="http://schemas.microsoft.com/office/drawing/2014/main" id="{206C7012-A044-48D7-A187-361F082670BA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3810900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OTLSHAPE_T_75dffbd02c41442183b720bbfa1c3d22_Duration" hidden="1">
            <a:extLst>
              <a:ext uri="{FF2B5EF4-FFF2-40B4-BE49-F238E27FC236}">
                <a16:creationId xmlns:a16="http://schemas.microsoft.com/office/drawing/2014/main" id="{72BB3AE0-1ACB-43BB-9145-35C373708008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74535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387" name="OTLSHAPE_T_75dffbd02c41442183b720bbfa1c3d22_TextPercentage" hidden="1">
            <a:extLst>
              <a:ext uri="{FF2B5EF4-FFF2-40B4-BE49-F238E27FC236}">
                <a16:creationId xmlns:a16="http://schemas.microsoft.com/office/drawing/2014/main" id="{56128215-D4CE-498D-ACB1-376C24162656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88" name="OTLSHAPE_T_75dffbd02c41442183b720bbfa1c3d22_StartDate" hidden="1">
            <a:extLst>
              <a:ext uri="{FF2B5EF4-FFF2-40B4-BE49-F238E27FC236}">
                <a16:creationId xmlns:a16="http://schemas.microsoft.com/office/drawing/2014/main" id="{BFFA9211-F4E3-4DAF-9E68-6DF93FF1BE85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9" name="OTLSHAPE_T_75dffbd02c41442183b720bbfa1c3d22_EndDate" hidden="1">
            <a:extLst>
              <a:ext uri="{FF2B5EF4-FFF2-40B4-BE49-F238E27FC236}">
                <a16:creationId xmlns:a16="http://schemas.microsoft.com/office/drawing/2014/main" id="{89F3721F-69B6-46B6-A439-42FB556A1338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0" name="OTLSHAPE_T_75dffbd02c41442183b720bbfa1c3d22_JoinedDate">
            <a:extLst>
              <a:ext uri="{FF2B5EF4-FFF2-40B4-BE49-F238E27FC236}">
                <a16:creationId xmlns:a16="http://schemas.microsoft.com/office/drawing/2014/main" id="{D05DB780-2903-4A60-B4E9-1F3900B1D59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454075" y="47694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4-4-2019 - 4-10-2019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1" name="OTLSHAPE_T_75dffbd02c41442183b720bbfa1c3d22_Title">
            <a:extLst>
              <a:ext uri="{FF2B5EF4-FFF2-40B4-BE49-F238E27FC236}">
                <a16:creationId xmlns:a16="http://schemas.microsoft.com/office/drawing/2014/main" id="{2E17B189-3D6B-4C85-A339-29B87046667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0" y="476169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안드로이드 앱 개발</a:t>
            </a:r>
          </a:p>
        </p:txBody>
      </p:sp>
      <p:sp>
        <p:nvSpPr>
          <p:cNvPr id="392" name="OTLSHAPE_T_382ddf7c49ae41a9a896b68233bb860b_Shape">
            <a:extLst>
              <a:ext uri="{FF2B5EF4-FFF2-40B4-BE49-F238E27FC236}">
                <a16:creationId xmlns:a16="http://schemas.microsoft.com/office/drawing/2014/main" id="{44688EDB-BA9B-45E8-B92A-AD08B5D9299B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4064800" y="5012055"/>
            <a:ext cx="11938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OTLSHAPE_T_382ddf7c49ae41a9a896b68233bb860b_ShapePercentage" hidden="1">
            <a:extLst>
              <a:ext uri="{FF2B5EF4-FFF2-40B4-BE49-F238E27FC236}">
                <a16:creationId xmlns:a16="http://schemas.microsoft.com/office/drawing/2014/main" id="{FFAE89BE-5A4F-4E12-AB0B-AF167B2F66F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064800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OTLSHAPE_T_382ddf7c49ae41a9a896b68233bb860b_Duration" hidden="1">
            <a:extLst>
              <a:ext uri="{FF2B5EF4-FFF2-40B4-BE49-F238E27FC236}">
                <a16:creationId xmlns:a16="http://schemas.microsoft.com/office/drawing/2014/main" id="{21194B00-D3E6-4477-BE73-B04F2E30A2E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120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14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395" name="OTLSHAPE_T_382ddf7c49ae41a9a896b68233bb860b_TextPercentage" hidden="1">
            <a:extLst>
              <a:ext uri="{FF2B5EF4-FFF2-40B4-BE49-F238E27FC236}">
                <a16:creationId xmlns:a16="http://schemas.microsoft.com/office/drawing/2014/main" id="{D9620474-9A12-46D2-9463-5AED90594FF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6" name="OTLSHAPE_T_382ddf7c49ae41a9a896b68233bb860b_StartDate" hidden="1">
            <a:extLst>
              <a:ext uri="{FF2B5EF4-FFF2-40B4-BE49-F238E27FC236}">
                <a16:creationId xmlns:a16="http://schemas.microsoft.com/office/drawing/2014/main" id="{64C2948F-0579-477B-9738-5DD4F5CA4B6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7" name="OTLSHAPE_T_382ddf7c49ae41a9a896b68233bb860b_EndDate" hidden="1">
            <a:extLst>
              <a:ext uri="{FF2B5EF4-FFF2-40B4-BE49-F238E27FC236}">
                <a16:creationId xmlns:a16="http://schemas.microsoft.com/office/drawing/2014/main" id="{DF8F2A14-3EBA-4CFC-9CA9-0863A05EE568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8" name="OTLSHAPE_T_382ddf7c49ae41a9a896b68233bb860b_JoinedDate">
            <a:extLst>
              <a:ext uri="{FF2B5EF4-FFF2-40B4-BE49-F238E27FC236}">
                <a16:creationId xmlns:a16="http://schemas.microsoft.com/office/drawing/2014/main" id="{BA0D6833-216C-45D5-ABA4-9AB908D016A5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5300408" y="50361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4-7-2019 - 4-20-2019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9" name="OTLSHAPE_T_382ddf7c49ae41a9a896b68233bb860b_Title">
            <a:extLst>
              <a:ext uri="{FF2B5EF4-FFF2-40B4-BE49-F238E27FC236}">
                <a16:creationId xmlns:a16="http://schemas.microsoft.com/office/drawing/2014/main" id="{4B5515F4-100E-4C97-9D02-6E8FCFC7A0D4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0" y="5028396"/>
            <a:ext cx="223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C#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공부 및 윈도우 프로그램 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개발</a:t>
            </a:r>
          </a:p>
        </p:txBody>
      </p:sp>
      <p:sp>
        <p:nvSpPr>
          <p:cNvPr id="400" name="OTLSHAPE_T_27ae47589bac40d38409405d5a28c9b6_Shape">
            <a:extLst>
              <a:ext uri="{FF2B5EF4-FFF2-40B4-BE49-F238E27FC236}">
                <a16:creationId xmlns:a16="http://schemas.microsoft.com/office/drawing/2014/main" id="{ED788829-287A-4F42-B06B-B40C714F97A8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4318700" y="5278755"/>
            <a:ext cx="3390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OTLSHAPE_T_27ae47589bac40d38409405d5a28c9b6_ShapePercentage" hidden="1">
            <a:extLst>
              <a:ext uri="{FF2B5EF4-FFF2-40B4-BE49-F238E27FC236}">
                <a16:creationId xmlns:a16="http://schemas.microsoft.com/office/drawing/2014/main" id="{9062EA1D-C60C-4776-83CF-38E5FF0A7DF4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4318700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OTLSHAPE_T_27ae47589bac40d38409405d5a28c9b6_Duration" hidden="1">
            <a:extLst>
              <a:ext uri="{FF2B5EF4-FFF2-40B4-BE49-F238E27FC236}">
                <a16:creationId xmlns:a16="http://schemas.microsoft.com/office/drawing/2014/main" id="{3EA83226-F907-4058-B35F-D190854ABA7B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2787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40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403" name="OTLSHAPE_T_27ae47589bac40d38409405d5a28c9b6_TextPercentage" hidden="1">
            <a:extLst>
              <a:ext uri="{FF2B5EF4-FFF2-40B4-BE49-F238E27FC236}">
                <a16:creationId xmlns:a16="http://schemas.microsoft.com/office/drawing/2014/main" id="{161B4426-402B-4FBB-A9D2-31F43C04765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04" name="OTLSHAPE_T_27ae47589bac40d38409405d5a28c9b6_StartDate" hidden="1">
            <a:extLst>
              <a:ext uri="{FF2B5EF4-FFF2-40B4-BE49-F238E27FC236}">
                <a16:creationId xmlns:a16="http://schemas.microsoft.com/office/drawing/2014/main" id="{413045B5-B318-4DAE-8B58-85CF319A31BC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5" name="OTLSHAPE_T_27ae47589bac40d38409405d5a28c9b6_EndDate" hidden="1">
            <a:extLst>
              <a:ext uri="{FF2B5EF4-FFF2-40B4-BE49-F238E27FC236}">
                <a16:creationId xmlns:a16="http://schemas.microsoft.com/office/drawing/2014/main" id="{664072A3-4031-414B-AE4D-AF900646636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6" name="OTLSHAPE_T_27ae47589bac40d38409405d5a28c9b6_JoinedDate">
            <a:extLst>
              <a:ext uri="{FF2B5EF4-FFF2-40B4-BE49-F238E27FC236}">
                <a16:creationId xmlns:a16="http://schemas.microsoft.com/office/drawing/2014/main" id="{53A24356-6828-4023-9565-E7B54A526675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7754775" y="530284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4-10-2019 - 5-19-2019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7" name="OTLSHAPE_T_27ae47589bac40d38409405d5a28c9b6_Title">
            <a:extLst>
              <a:ext uri="{FF2B5EF4-FFF2-40B4-BE49-F238E27FC236}">
                <a16:creationId xmlns:a16="http://schemas.microsoft.com/office/drawing/2014/main" id="{0311C83E-F098-4F15-A651-34BD8F3B771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0" y="52950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손 인식 모듈 개발</a:t>
            </a:r>
          </a:p>
        </p:txBody>
      </p:sp>
      <p:sp>
        <p:nvSpPr>
          <p:cNvPr id="408" name="OTLSHAPE_T_e676dd5c8d65477588b6d56b4e73ee0c_Shape">
            <a:extLst>
              <a:ext uri="{FF2B5EF4-FFF2-40B4-BE49-F238E27FC236}">
                <a16:creationId xmlns:a16="http://schemas.microsoft.com/office/drawing/2014/main" id="{0DD430B3-2896-4804-9836-788051E41EE5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4657233" y="5545455"/>
            <a:ext cx="22098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OTLSHAPE_T_e676dd5c8d65477588b6d56b4e73ee0c_ShapePercentage" hidden="1">
            <a:extLst>
              <a:ext uri="{FF2B5EF4-FFF2-40B4-BE49-F238E27FC236}">
                <a16:creationId xmlns:a16="http://schemas.microsoft.com/office/drawing/2014/main" id="{EE40BC65-81EC-47B8-A30F-2267748A98F5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657233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OTLSHAPE_T_e676dd5c8d65477588b6d56b4e73ee0c_Duration" hidden="1">
            <a:extLst>
              <a:ext uri="{FF2B5EF4-FFF2-40B4-BE49-F238E27FC236}">
                <a16:creationId xmlns:a16="http://schemas.microsoft.com/office/drawing/2014/main" id="{C6A96DFB-08C1-48C1-8582-C6734FD50813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5454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26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411" name="OTLSHAPE_T_e676dd5c8d65477588b6d56b4e73ee0c_TextPercentage" hidden="1">
            <a:extLst>
              <a:ext uri="{FF2B5EF4-FFF2-40B4-BE49-F238E27FC236}">
                <a16:creationId xmlns:a16="http://schemas.microsoft.com/office/drawing/2014/main" id="{D4358568-52ED-4ADD-B527-AD7DEB45AA8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2" name="OTLSHAPE_T_e676dd5c8d65477588b6d56b4e73ee0c_StartDate" hidden="1">
            <a:extLst>
              <a:ext uri="{FF2B5EF4-FFF2-40B4-BE49-F238E27FC236}">
                <a16:creationId xmlns:a16="http://schemas.microsoft.com/office/drawing/2014/main" id="{8E9037CF-B4DA-4280-AD1D-792F528187F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3" name="OTLSHAPE_T_e676dd5c8d65477588b6d56b4e73ee0c_EndDate" hidden="1">
            <a:extLst>
              <a:ext uri="{FF2B5EF4-FFF2-40B4-BE49-F238E27FC236}">
                <a16:creationId xmlns:a16="http://schemas.microsoft.com/office/drawing/2014/main" id="{96E96049-F57F-4FE8-9F65-FC502E58E766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4" name="OTLSHAPE_T_e676dd5c8d65477588b6d56b4e73ee0c_JoinedDate">
            <a:extLst>
              <a:ext uri="{FF2B5EF4-FFF2-40B4-BE49-F238E27FC236}">
                <a16:creationId xmlns:a16="http://schemas.microsoft.com/office/drawing/2014/main" id="{70F23FCB-BDB5-4A75-808D-C82A8F50A64C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6908442" y="55695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4-14-2019 - 5-9-2019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5" name="OTLSHAPE_T_e676dd5c8d65477588b6d56b4e73ee0c_Title">
            <a:extLst>
              <a:ext uri="{FF2B5EF4-FFF2-40B4-BE49-F238E27FC236}">
                <a16:creationId xmlns:a16="http://schemas.microsoft.com/office/drawing/2014/main" id="{AE023D5D-0CB2-4984-949A-22DB3366299C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0" y="55617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신체 인식 모듈 개발</a:t>
            </a:r>
          </a:p>
        </p:txBody>
      </p:sp>
      <p:sp>
        <p:nvSpPr>
          <p:cNvPr id="416" name="OTLSHAPE_T_55871566acb4479fa593c4d75faba5f3_Shape">
            <a:extLst>
              <a:ext uri="{FF2B5EF4-FFF2-40B4-BE49-F238E27FC236}">
                <a16:creationId xmlns:a16="http://schemas.microsoft.com/office/drawing/2014/main" id="{54C98B02-983E-4D6D-8FAA-DC52C08EEA30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6857701" y="5812155"/>
            <a:ext cx="24638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OTLSHAPE_T_55871566acb4479fa593c4d75faba5f3_ShapePercentage" hidden="1">
            <a:extLst>
              <a:ext uri="{FF2B5EF4-FFF2-40B4-BE49-F238E27FC236}">
                <a16:creationId xmlns:a16="http://schemas.microsoft.com/office/drawing/2014/main" id="{0FBCACE9-2B5F-40CA-9A06-2D1C6C12C860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6857701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OTLSHAPE_T_55871566acb4479fa593c4d75faba5f3_Duration" hidden="1">
            <a:extLst>
              <a:ext uri="{FF2B5EF4-FFF2-40B4-BE49-F238E27FC236}">
                <a16:creationId xmlns:a16="http://schemas.microsoft.com/office/drawing/2014/main" id="{E33CFDDC-F4A4-4A30-A57B-659E5A4AB8C8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0" y="58121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29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419" name="OTLSHAPE_T_55871566acb4479fa593c4d75faba5f3_TextPercentage" hidden="1">
            <a:extLst>
              <a:ext uri="{FF2B5EF4-FFF2-40B4-BE49-F238E27FC236}">
                <a16:creationId xmlns:a16="http://schemas.microsoft.com/office/drawing/2014/main" id="{88BD422D-EF88-4965-9822-C36F47D2D934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0" name="OTLSHAPE_T_55871566acb4479fa593c4d75faba5f3_StartDate" hidden="1">
            <a:extLst>
              <a:ext uri="{FF2B5EF4-FFF2-40B4-BE49-F238E27FC236}">
                <a16:creationId xmlns:a16="http://schemas.microsoft.com/office/drawing/2014/main" id="{C35BE52C-9DD2-416D-895C-D0B0CD9256EB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1" name="OTLSHAPE_T_55871566acb4479fa593c4d75faba5f3_EndDate" hidden="1">
            <a:extLst>
              <a:ext uri="{FF2B5EF4-FFF2-40B4-BE49-F238E27FC236}">
                <a16:creationId xmlns:a16="http://schemas.microsoft.com/office/drawing/2014/main" id="{6F3655CB-AB31-4FE5-98D2-5122485C9799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2" name="OTLSHAPE_T_55871566acb4479fa593c4d75faba5f3_JoinedDate">
            <a:extLst>
              <a:ext uri="{FF2B5EF4-FFF2-40B4-BE49-F238E27FC236}">
                <a16:creationId xmlns:a16="http://schemas.microsoft.com/office/drawing/2014/main" id="{05A03A50-73FD-4F82-91FE-1D45096D649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362810" y="58362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5-10-2019 - 6-7-2019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OTLSHAPE_T_55871566acb4479fa593c4d75faba5f3_Title">
            <a:extLst>
              <a:ext uri="{FF2B5EF4-FFF2-40B4-BE49-F238E27FC236}">
                <a16:creationId xmlns:a16="http://schemas.microsoft.com/office/drawing/2014/main" id="{D3EF318C-9E7F-41C2-8F3D-6494A142B2D7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0" y="5828496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의상 출력 모듈 개발</a:t>
            </a:r>
          </a:p>
        </p:txBody>
      </p:sp>
      <p:sp>
        <p:nvSpPr>
          <p:cNvPr id="424" name="OTLSHAPE_T_853f2e2a1d91481f8b3ea3fdeadd8ffb_Shape">
            <a:extLst>
              <a:ext uri="{FF2B5EF4-FFF2-40B4-BE49-F238E27FC236}">
                <a16:creationId xmlns:a16="http://schemas.microsoft.com/office/drawing/2014/main" id="{A5CD802A-597F-45A6-924E-0EDC29B7F86D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7704034" y="6078855"/>
            <a:ext cx="596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OTLSHAPE_T_853f2e2a1d91481f8b3ea3fdeadd8ffb_ShapePercentage" hidden="1">
            <a:extLst>
              <a:ext uri="{FF2B5EF4-FFF2-40B4-BE49-F238E27FC236}">
                <a16:creationId xmlns:a16="http://schemas.microsoft.com/office/drawing/2014/main" id="{BFE6792E-1556-4295-A100-6418E823B559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7704034" y="607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OTLSHAPE_T_853f2e2a1d91481f8b3ea3fdeadd8ffb_Duration" hidden="1">
            <a:extLst>
              <a:ext uri="{FF2B5EF4-FFF2-40B4-BE49-F238E27FC236}">
                <a16:creationId xmlns:a16="http://schemas.microsoft.com/office/drawing/2014/main" id="{F93E0E2C-06BD-4234-BDA9-859AD71D5AA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0" y="607885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427" name="OTLSHAPE_T_853f2e2a1d91481f8b3ea3fdeadd8ffb_TextPercentage" hidden="1">
            <a:extLst>
              <a:ext uri="{FF2B5EF4-FFF2-40B4-BE49-F238E27FC236}">
                <a16:creationId xmlns:a16="http://schemas.microsoft.com/office/drawing/2014/main" id="{FF833793-C732-424F-8093-272825524C3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8" name="OTLSHAPE_T_853f2e2a1d91481f8b3ea3fdeadd8ffb_StartDate" hidden="1">
            <a:extLst>
              <a:ext uri="{FF2B5EF4-FFF2-40B4-BE49-F238E27FC236}">
                <a16:creationId xmlns:a16="http://schemas.microsoft.com/office/drawing/2014/main" id="{23119BBD-F9F8-414A-B50A-60EA2B2112FF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9" name="OTLSHAPE_T_853f2e2a1d91481f8b3ea3fdeadd8ffb_EndDate" hidden="1">
            <a:extLst>
              <a:ext uri="{FF2B5EF4-FFF2-40B4-BE49-F238E27FC236}">
                <a16:creationId xmlns:a16="http://schemas.microsoft.com/office/drawing/2014/main" id="{74E05CE1-3D7E-4480-82B8-30476CA2DA0A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0" name="OTLSHAPE_T_853f2e2a1d91481f8b3ea3fdeadd8ffb_JoinedDate">
            <a:extLst>
              <a:ext uri="{FF2B5EF4-FFF2-40B4-BE49-F238E27FC236}">
                <a16:creationId xmlns:a16="http://schemas.microsoft.com/office/drawing/2014/main" id="{DCD57F00-C883-4432-A132-A6810DE26231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8347209" y="610294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5-20-2019 - 5-26-2019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_853f2e2a1d91481f8b3ea3fdeadd8ffb_Title">
            <a:extLst>
              <a:ext uri="{FF2B5EF4-FFF2-40B4-BE49-F238E27FC236}">
                <a16:creationId xmlns:a16="http://schemas.microsoft.com/office/drawing/2014/main" id="{67DF86EB-45F5-48E5-B86A-8A0980F43A5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0" y="609519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즐겨찾기 모듈 개발</a:t>
            </a:r>
          </a:p>
        </p:txBody>
      </p:sp>
      <p:sp>
        <p:nvSpPr>
          <p:cNvPr id="432" name="OTLSHAPE_T_22f39fb829944911aac60ff29587efd4_Shape">
            <a:extLst>
              <a:ext uri="{FF2B5EF4-FFF2-40B4-BE49-F238E27FC236}">
                <a16:creationId xmlns:a16="http://schemas.microsoft.com/office/drawing/2014/main" id="{42674B4A-7DC6-4379-881A-6AB13C674EAF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9312068" y="6345555"/>
            <a:ext cx="1016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OTLSHAPE_T_22f39fb829944911aac60ff29587efd4_ShapePercentage" hidden="1">
            <a:extLst>
              <a:ext uri="{FF2B5EF4-FFF2-40B4-BE49-F238E27FC236}">
                <a16:creationId xmlns:a16="http://schemas.microsoft.com/office/drawing/2014/main" id="{873A6BD8-E0B6-4425-A957-872F527EB233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9312068" y="6345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OTLSHAPE_T_22f39fb829944911aac60ff29587efd4_Duration" hidden="1">
            <a:extLst>
              <a:ext uri="{FF2B5EF4-FFF2-40B4-BE49-F238E27FC236}">
                <a16:creationId xmlns:a16="http://schemas.microsoft.com/office/drawing/2014/main" id="{696960D8-7438-4BCC-A83A-2D003B07792C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0" y="63455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12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435" name="OTLSHAPE_T_22f39fb829944911aac60ff29587efd4_TextPercentage" hidden="1">
            <a:extLst>
              <a:ext uri="{FF2B5EF4-FFF2-40B4-BE49-F238E27FC236}">
                <a16:creationId xmlns:a16="http://schemas.microsoft.com/office/drawing/2014/main" id="{8BF24C98-24BE-4438-B94F-D7AACF2E35F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6" name="OTLSHAPE_T_22f39fb829944911aac60ff29587efd4_StartDate" hidden="1">
            <a:extLst>
              <a:ext uri="{FF2B5EF4-FFF2-40B4-BE49-F238E27FC236}">
                <a16:creationId xmlns:a16="http://schemas.microsoft.com/office/drawing/2014/main" id="{17899601-E678-4DD0-A95F-8A06DE2ACA9A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7" name="OTLSHAPE_T_22f39fb829944911aac60ff29587efd4_EndDate" hidden="1">
            <a:extLst>
              <a:ext uri="{FF2B5EF4-FFF2-40B4-BE49-F238E27FC236}">
                <a16:creationId xmlns:a16="http://schemas.microsoft.com/office/drawing/2014/main" id="{06BFCB64-FA40-403C-9589-E925A142ADD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8" name="OTLSHAPE_T_22f39fb829944911aac60ff29587efd4_JoinedDate">
            <a:extLst>
              <a:ext uri="{FF2B5EF4-FFF2-40B4-BE49-F238E27FC236}">
                <a16:creationId xmlns:a16="http://schemas.microsoft.com/office/drawing/2014/main" id="{F25C5A02-1671-4C64-90F5-67F03A039343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0378410" y="63696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6-8-2019 - 6-19-2019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9" name="OTLSHAPE_T_22f39fb829944911aac60ff29587efd4_Title">
            <a:extLst>
              <a:ext uri="{FF2B5EF4-FFF2-40B4-BE49-F238E27FC236}">
                <a16:creationId xmlns:a16="http://schemas.microsoft.com/office/drawing/2014/main" id="{168F2D03-21C2-4897-A394-7258F04AB01B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0" y="6361896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최종 보고서 작성 및 피드백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27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iJTdGFuZGFyZCIsIlZlcnNpb24iOnsiJGlkIjoiMiIsIlZlcnNpb24iOiIzLjEuMyIsIk9yaWdpbmFsQXNzZW1ibHlWZXJzaW9uIjoiMy4wMC4wNy4wMCIsIkVkaXRpb24iOiJCYXNpYyIsIklzUGx1c0VkaXRpb24iOmZhbHNlfSwiRWZmZWN0IjoxLCJTdHlsZSI6eyIkaWQiOiIzIiwiVGltZWJhbmRTdHlsZSI6eyIkaWQiOiI0IiwiU2NhbGVNYXJraW5nIjowLCJTaGFwZSI6MCwiU2hhcGVTdHlsZSI6eyIkaWQiOiI1IiwiTWFyZ2luIjp7IiRpZCI6IjYiLCJUb3AiOjAsIkxlZnQiOjEwLCJSaWdodCI6MTAsIkJvdHRvbSI6MH0sIlBhZGRpbmciOnsiJGlkIjoiNyIsIlRvcCI6NSwiTGVmdCI6MCwiUmlnaHQiOjAsIkJvdHRvbSI6NX0sIkJhY2tncm91bmQiOnsiJGlkIjoiOCIsIkNvbG9yIjp7IiRpZCI6IjkiLCJBIjoyNTUsIlIiOjMxLCJHIjo3MywiQiI6MTI1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wLCJBbVBtRGVzaWduYXRvciI6MCwiVHJpbTAwTWludXRlcyI6ZmFsc2UsIkxhc3RLbm93blZpc2liaWxpdHlTdGF0ZSI6bnVsbH0sIklzVmlzaWJsZSI6dHJ1ZSwiUGFyZW50U3R5bGUiOm51bGx9LCJEZWZhdWx0VGFza1N0eWxlIjp7IiRpZCI6IjgyIiwiU2hhcGUiOjAsIlNoYXBlVGhpY2tuZXNzIjoxLCJEdXJhdGlvbkZvcm1hdCI6MCwiSW5jbHVkZU5vbldvcmtpbmdEYXlzSW5EdXJhdGlvbiI6dHJ1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L3l5eXkiLCJTZXBhcmF0b3IiOiIvIiwiVXNlSW50ZXJuYXRpb25hbERhdGVGb3JtYXQiOmZhbHNlLCJEYXRlSXNWaXNpYmxlIjp0cnVlLCJUaW1lSXNWaXNpYmxlIjpmYWxzZSwiSG91ckRpZ2l0cyI6MCwiQW1QbURlc2lnbmF0b3IiOjA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NyIsIlN0YXJ0RGF0ZSI6IjIwMTctMDEtMzBUMjM6NTk6MDAiLCJFbmREYXRlIjoiMjAxNy0wMy0xN1QyMzo1OTowMCIsIkZvcm1hdCI6ImQiLCJUeXBlIjowLCJBdXRvRGF0ZVJhbmdlIjp0cnVlLCJXb3JraW5nRGF5cyI6MTI3LCJUb2RheU1hcmtlclRleHQiOiLsmKTripgiLCJBdXRvU2NhbGVUeXBlIjpmYWxzZX0sIk1pbGVzdG9uZXMiOlt7IiRpZCI6IjEyOCIsIkRhdGUiOiIyMDE3LTAxLTMwVDIzOjU5OjAwWiIsIlN0eWxlIjp7IiRpZCI6IjEyOSIsIlNoYXBlIjoyLCJDb25uZWN0b3JNYXJnaW4iOnsiJHJlZiI6IjU0In0sIkNvbm5lY3RvclN0eWxlIjp7IiRpZCI6IjEzMCIsIkxpbmVDb2xvciI6eyIkaWQiOiIxMzEiLCIkdHlwZSI6Ik5MUkUuQ29tbW9uLkRvbS5Tb2xpZENvbG9yQnJ1c2gsIE5MUkUuQ29tbW9uIiwiQ29sb3IiOnsiJGlkIjoiMTMyIiwiQSI6ODksIlIiOjY4LCJHIjo4NCwiQiI6MTA2fX0sIkxpbmVXZWlnaHQiOjEuMCwiTGluZVR5cGUiOjAsIlBhcmVudFN0eWxlIjp7IiRyZWYiOiI1NSJ9fSwiSXNCZWxvd1RpbWViYW5kIjpmYWxzZSwiSGlkZURhdGUiOmZhbHNlLCJTaGFwZVNpemUiOjEsIlNwYWNpbmciOjEuMCwiUGFkZGluZyI6eyIkcmVmIjoiNTgifSwiU2hhcGVTdHlsZSI6eyIkaWQiOiIxMzMiLCJNYXJnaW4iOnsiJHJlZiI6IjYwIn0sIlBhZGRpbmciOnsiJHJlZiI6IjYxIn0sIkJhY2tncm91bmQiOnsiJGlkIjoiMTM0IiwiQ29sb3IiOnsiJGlkIjoiMTM1IiwiQSI6MjU1LCJSIjo2OCwiRyI6ODQsIkIiOjEwNn19LCJJc1Zpc2libGUiOnRydWUsIldpZHRoIjoxOC4wLCJIZWlnaHQiOjIwLjAsIkJvcmRlclN0eWxlIjp7IiRpZCI6IjEzNiIsIkxpbmVDb2xvciI6eyIkcmVmIjoiNjUifSwiTGluZVdlaWdodCI6MC4wLCJMaW5lVHlwZSI6MCwiUGFyZW50U3R5bGUiOnsiJHJlZiI6IjY0In19LCJQYXJlbnRTdHlsZSI6eyIkcmVmIjoiNTkifX0sIlRpdGxlU3R5bGUiOnsiJGlkIjoiMTM3IiwiRm9udFNldHRpbmdzIjp7IiRpZCI6IjEz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MzkiLCJMaW5lQ29sb3IiOm51bGwsIkxpbmVXZWlnaHQiOjAuMCwiTGluZVR5cGUiOjAsIlBhcmVudFN0eWxlIjpudWxsfSwiUGFyZW50U3R5bGUiOnsiJHJlZiI6IjY3In19LCJEYXRlU3R5bGUiOnsiJGlkIjoiMTQwIiwiRm9udFNldHRpbmdzIjp7IiRpZCI6IjE0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QyIiwiTGluZUNvbG9yIjpudWxsLCJMaW5lV2VpZ2h0IjowLjAsIkxpbmVUeXBlIjowLCJQYXJlbnRTdHlsZSI6bnVsbH0sIlBhcmVudFN0eWxlIjp7IiRyZWYiOiI3NCJ9fSwiRGF0ZUZvcm1hdCI6eyIkcmVmIjoiODEifSwiSXNWaXNpYmxlIjp0cnVlLCJQYXJlbnRTdHlsZSI6eyIkcmVmIjoiNTMifX0sIkluZGV4IjowLCJQZXJjZW50YWdlQ29tcGxldGUiOm51bGwsIlBvc2l0aW9uIjp7IlJhdGlvIjowLjAsIklzQ3VzdG9tIjpmYWxzZX0sIkRhdGVGb3JtYXQiOnsiJHJlZiI6IjgxIn0sIklkIjoiOGNjMWJhNjItYmM5Mi00NzkzLTk5ZjMtOTlmMWRhYWM4ZDA3IiwiSW1wb3J0SWQiOm51bGwsIlRpdGxlIjoiUHJvamVjdCBBcHByb3ZhbCIsIk5vdGUiOm51bGwsIkh5cGVybGluayI6bnVsbCwiSXNDaGFuZ2VkIjpmYWxzZSwiSXNOZXciOmZhbHNlfSx7IiRpZCI6IjE0MyIsIkRhdGUiOiIyMDE3LTAyLTE3VDIzOjU5OjAwWiIsIlN0eWxlIjp7IiRpZCI6IjE0NCIsIlNoYXBlIjoyLCJDb25uZWN0b3JNYXJnaW4iOnsiJHJlZiI6IjU0In0sIkNvbm5lY3RvclN0eWxlIjp7IiRpZCI6IjE0NSIsIkxpbmVDb2xvciI6eyIkaWQiOiIxNDYiLCIkdHlwZSI6Ik5MUkUuQ29tbW9uLkRvbS5Tb2xpZENvbG9yQnJ1c2gsIE5MUkUuQ29tbW9uIiwiQ29sb3IiOnsiJGlkIjoiMTQ3IiwiQSI6ODksIlIiOjExMiwiRyI6MTczLCJCIjo3MX19LCJMaW5lV2VpZ2h0IjoxLjAsIkxpbmVUeXBlIjowLCJQYXJlbnRTdHlsZSI6eyIkcmVmIjoiNTUifX0sIklzQmVsb3dUaW1lYmFuZCI6ZmFsc2UsIkhpZGVEYXRlIjpmYWxzZSwiU2hhcGVTaXplIjoxLCJTcGFjaW5nIjoxLjAsIlBhZGRpbmciOnsiJHJlZiI6IjU4In0sIlNoYXBlU3R5bGUiOnsiJGlkIjoiMTQ4IiwiTWFyZ2luIjp7IiRyZWYiOiI2MCJ9LCJQYWRkaW5nIjp7IiRyZWYiOiI2MSJ9LCJCYWNrZ3JvdW5kIjp7IiRpZCI6IjE0OSIsIkNvbG9yIjp7IiRpZCI6IjE1MCIsIkEiOjI1NSwiUiI6MTEyLCJHIjoxNzMsIkIiOjcxfX0sIklzVmlzaWJsZSI6dHJ1ZSwiV2lkdGgiOjE4LjAsIkhlaWdodCI6MjAuMCwiQm9yZGVyU3R5bGUiOnsiJGlkIjoiMTUxIiwiTGluZUNvbG9yIjp7IiRyZWYiOiI2NSJ9LCJMaW5lV2VpZ2h0IjowLjAsIkxpbmVUeXBlIjowLCJQYXJlbnRTdHlsZSI6eyIkcmVmIjoiNjQifX0sIlBhcmVudFN0eWxlIjp7IiRyZWYiOiI1OSJ9fSwiVGl0bGVTdHlsZSI6eyIkaWQiOiIxNTIiLCJGb250U2V0dGluZ3MiOnsiJGlkIjoiMTUz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NCIsIkxpbmVDb2xvciI6bnVsbCwiTGluZVdlaWdodCI6MC4wLCJMaW5lVHlwZSI6MCwiUGFyZW50U3R5bGUiOm51bGx9LCJQYXJlbnRTdHlsZSI6eyIkcmVmIjoiNjcifX0sIkRhdGVTdHlsZSI6eyIkaWQiOiIxNTUiLCJGb250U2V0dGluZ3MiOnsiJGlkIjoiMTU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ciLCJMaW5lQ29sb3IiOm51bGwsIkxpbmVXZWlnaHQiOjAuMCwiTGluZVR5cGUiOjAsIlBhcmVudFN0eWxlIjpudWxsfSwiUGFyZW50U3R5bGUiOnsiJHJlZiI6Ijc0In19LCJEYXRlRm9ybWF0Ijp7IiRyZWYiOiI4MSJ9LCJJc1Zpc2libGUiOnRydWUsIlBhcmVudFN0eWxlIjp7IiRyZWYiOiI1MyJ9fSwiSW5kZXgiOjEsIlBlcmNlbnRhZ2VDb21wbGV0ZSI6bnVsbCwiUG9zaXRpb24iOnsiUmF0aW8iOjAuMCwiSXNDdXN0b20iOmZhbHNlfSwiRGF0ZUZvcm1hdCI6eyIkcmVmIjoiODEifSwiSWQiOiIwNTFhMzJlNC1mZjBlLTQ3MjItOTM4MC02NjlkZTY0ZmU1YWIiLCJJbXBvcnRJZCI6bnVsbCwiVGl0bGUiOiJDb21taXR0ZWUgUmV2aWV3IDEiLCJOb3RlIjpudWxsLCJIeXBlcmxpbmsiOm51bGwsIklzQ2hhbmdlZCI6ZmFsc2UsIklzTmV3IjpmYWxzZX0seyIkaWQiOiIxNTgiLCJEYXRlIjoiMjAxNy0wMi0yOFQyMzo1OTowMFoiLCJTdHlsZSI6eyIkaWQiOiIxNTkiLCJTaGFwZSI6MiwiQ29ubmVjdG9yTWFyZ2luIjp7IiRyZWYiOiI1NCJ9LCJDb25uZWN0b3JTdHlsZSI6eyIkaWQiOiIxNjAiLCJMaW5lQ29sb3IiOnsiJGlkIjoiMTYxIiwiJHR5cGUiOiJOTFJFLkNvbW1vbi5Eb20uU29saWRDb2xvckJydXNoLCBOTFJFLkNvbW1vbiIsIkNvbG9yIjp7IiRpZCI6IjE2MiIsIkEiOjg5LCJSIjoxMTIsIkciOjE3MywiQiI6NzF9fSwiTGluZVdlaWdodCI6MS4wLCJMaW5lVHlwZSI6MCwiUGFyZW50U3R5bGUiOnsiJHJlZiI6IjU1In19LCJJc0JlbG93VGltZWJhbmQiOmZhbHNlLCJIaWRlRGF0ZSI6ZmFsc2UsIlNoYXBlU2l6ZSI6MSwiU3BhY2luZyI6MS4wLCJQYWRkaW5nIjp7IiRyZWYiOiI1OCJ9LCJTaGFwZVN0eWxlIjp7IiRpZCI6IjE2MyIsIk1hcmdpbiI6eyIkcmVmIjoiNjAifSwiUGFkZGluZyI6eyIkcmVmIjoiNjEifSwiQmFja2dyb3VuZCI6eyIkaWQiOiIxNjQiLCJDb2xvciI6eyIkaWQiOiIxNjUiLCJBIjoyNTUsIlIiOjExMiwiRyI6MTczLCJCIjo3MX19LCJJc1Zpc2libGUiOnRydWUsIldpZHRoIjoxOC4wLCJIZWlnaHQiOjIwLjAsIkJvcmRlclN0eWxlIjp7IiRpZCI6IjE2NiIsIkxpbmVDb2xvciI6eyIkcmVmIjoiNjUifSwiTGluZVdlaWdodCI6MC4wLCJMaW5lVHlwZSI6MCwiUGFyZW50U3R5bGUiOnsiJHJlZiI6IjY0In19LCJQYXJlbnRTdHlsZSI6eyIkcmVmIjoiNTkifX0sIlRpdGxlU3R5bGUiOnsiJGlkIjoiMTY3IiwiRm9udFNldHRpbmdzIjp7IiRpZCI6IjE2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jkiLCJMaW5lQ29sb3IiOm51bGwsIkxpbmVXZWlnaHQiOjAuMCwiTGluZVR5cGUiOjAsIlBhcmVudFN0eWxlIjpudWxsfSwiUGFyZW50U3R5bGUiOnsiJHJlZiI6IjY3In19LCJEYXRlU3R5bGUiOnsiJGlkIjoiMTcwIiwiRm9udFNldHRpbmdzIjp7IiRpZCI6IjE3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cyIiwiTGluZUNvbG9yIjpudWxsLCJMaW5lV2VpZ2h0IjowLjAsIkxpbmVUeXBlIjowLCJQYXJlbnRTdHlsZSI6bnVsbH0sIlBhcmVudFN0eWxlIjp7IiRyZWYiOiI3NCJ9fSwiRGF0ZUZvcm1hdCI6eyIkcmVmIjoiODEifSwiSXNWaXNpYmxlIjp0cnVlLCJQYXJlbnRTdHlsZSI6eyIkcmVmIjoiNTMifX0sIkluZGV4IjoyLCJQZXJjZW50YWdlQ29tcGxldGUiOm51bGwsIlBvc2l0aW9uIjp7IlJhdGlvIjowLjAsIklzQ3VzdG9tIjpmYWxzZX0sIkRhdGVGb3JtYXQiOnsiJHJlZiI6IjgxIn0sIklkIjoiOWY4NjBmOGQtNjVlZS00YWFjLTg1MDMtOWYzMGMyZmZjZjMzIiwiSW1wb3J0SWQiOm51bGwsIlRpdGxlIjoiQ29tbWl0dGVlIFJldmlldyAyIiwiTm90ZSI6bnVsbCwiSHlwZXJsaW5rIjpudWxsLCJJc0NoYW5nZWQiOmZhbHNlLCJJc05ldyI6ZmFsc2V9LHsiJGlkIjoiMTczIiwiRGF0ZSI6IjIwMTctMDMtMTRUMjM6NTk6MDBaIiwiU3R5bGUiOnsiJGlkIjoiMTc0IiwiU2hhcGUiOjIsIkNvbm5lY3Rvck1hcmdpbiI6eyIkcmVmIjoiNTQifSwiQ29ubmVjdG9yU3R5bGUiOnsiJGlkIjoiMTc1IiwiTGluZUNvbG9yIjp7IiRpZCI6IjE3NiIsIiR0eXBlIjoiTkxSRS5Db21tb24uRG9tLlNvbGlkQ29sb3JCcnVzaCwgTkxSRS5Db21tb24iLCJDb2xvciI6eyIkaWQiOiIxNzciLCJBIjo4OSwiUiI6MjM3LCJHIjoxMjUsIkIiOjQ5fX0sIkxpbmVXZWlnaHQiOjEuMCwiTGluZVR5cGUiOjAsIlBhcmVudFN0eWxlIjp7IiRyZWYiOiI1NSJ9fSwiSXNCZWxvd1RpbWViYW5kIjpmYWxzZSwiSGlkZURhdGUiOmZhbHNlLCJTaGFwZVNpemUiOjEsIlNwYWNpbmciOjEuMCwiUGFkZGluZyI6eyIkcmVmIjoiNTgifSwiU2hhcGVTdHlsZSI6eyIkaWQiOiIxNzgiLCJNYXJnaW4iOnsiJHJlZiI6IjYwIn0sIlBhZGRpbmciOnsiJHJlZiI6IjYxIn0sIkJhY2tncm91bmQiOnsiJGlkIjoiMTc5IiwiQ29sb3IiOnsiJGlkIjoiMTgwIiwiQSI6MjU1LCJSIjoyMzcsIkciOjEyNSwiQiI6NDl9fSwiSXNWaXNpYmxlIjp0cnVlLCJXaWR0aCI6MTguMCwiSGVpZ2h0IjoyMC4wLCJCb3JkZXJTdHlsZSI6eyIkaWQiOiIxODEiLCJMaW5lQ29sb3IiOnsiJHJlZiI6IjY1In0sIkxpbmVXZWlnaHQiOjAuMCwiTGluZVR5cGUiOjAsIlBhcmVudFN0eWxlIjp7IiRyZWYiOiI2NCJ9fSwiUGFyZW50U3R5bGUiOnsiJHJlZiI6IjU5In19LCJUaXRsZVN0eWxlIjp7IiRpZCI6IjE4MiIsIkZvbnRTZXR0aW5ncyI6eyIkaWQiOiIxODM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g0IiwiTGluZUNvbG9yIjpudWxsLCJMaW5lV2VpZ2h0IjowLjAsIkxpbmVUeXBlIjowLCJQYXJlbnRTdHlsZSI6bnVsbH0sIlBhcmVudFN0eWxlIjp7IiRyZWYiOiI2NyJ9fSwiRGF0ZVN0eWxlIjp7IiRpZCI6IjE4NSIsIkZvbnRTZXR0aW5ncyI6eyIkaWQiOiIxOD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NyIsIkxpbmVDb2xvciI6bnVsbCwiTGluZVdlaWdodCI6MC4wLCJMaW5lVHlwZSI6MCwiUGFyZW50U3R5bGUiOm51bGx9LCJQYXJlbnRTdHlsZSI6eyIkcmVmIjoiNzQifX0sIkRhdGVGb3JtYXQiOnsiJHJlZiI6IjgxIn0sIklzVmlzaWJsZSI6dHJ1ZSwiUGFyZW50U3R5bGUiOnsiJHJlZiI6IjUzIn19LCJJbmRleCI6MywiUGVyY2VudGFnZUNvbXBsZXRlIjpudWxsLCJQb3NpdGlvbiI6eyJSYXRpbyI6MC4wLCJJc0N1c3RvbSI6ZmFsc2V9LCJEYXRlRm9ybWF0Ijp7IiRyZWYiOiI4MSJ9LCJJZCI6IjJiMTQ3YzQ4LTMzOWYtNDM0OC05MmE1LWVmMTgzNmVhMzU5NyIsIkltcG9ydElkIjpudWxsLCJUaXRsZSI6IlByb2R1Y3Rpb24iLCJOb3RlIjpudWxsLCJIeXBlcmxpbmsiOm51bGwsIklzQ2hhbmdlZCI6ZmFsc2UsIklzTmV3IjpmYWxzZX0seyIkaWQiOiIxODgiLCJEYXRlIjoiMjAxNy0wMy0xN1QyMzo1OTowMFoiLCJTdHlsZSI6eyIkaWQiOiIxODkiLCJTaGFwZSI6MiwiQ29ubmVjdG9yTWFyZ2luIjp7IiRyZWYiOiI1NCJ9LCJDb25uZWN0b3JTdHlsZSI6eyIkaWQiOiIxOTAiLCJMaW5lQ29sb3IiOnsiJGlkIjoiMTkxIiwiJHR5cGUiOiJOTFJFLkNvbW1vbi5Eb20uU29saWRDb2xvckJydXNoLCBOTFJFLkNvbW1vbiIsIkNvbG9yIjp7IiRpZCI6IjE5MiIsIkEiOjg5LCJSIjoyMzcsIkciOjEyNSwiQiI6NDl9fSwiTGluZVdlaWdodCI6MS4wLCJMaW5lVHlwZSI6MCwiUGFyZW50U3R5bGUiOnsiJHJlZiI6IjU1In19LCJJc0JlbG93VGltZWJhbmQiOmZhbHNlLCJIaWRlRGF0ZSI6ZmFsc2UsIlNoYXBlU2l6ZSI6MSwiU3BhY2luZyI6MS4wLCJQYWRkaW5nIjp7IiRyZWYiOiI1OCJ9LCJTaGFwZVN0eWxlIjp7IiRpZCI6IjE5MyIsIk1hcmdpbiI6eyIkcmVmIjoiNjAifSwiUGFkZGluZyI6eyIkcmVmIjoiNjEifSwiQmFja2dyb3VuZCI6eyIkaWQiOiIxOTQiLCJDb2xvciI6eyIkaWQiOiIxOTUiLCJBIjoyNTUsIlIiOjIzNywiRyI6MTI1LCJCIjo0OX19LCJJc1Zpc2libGUiOnRydWUsIldpZHRoIjoxOC4wLCJIZWlnaHQiOjIwLjAsIkJvcmRlclN0eWxlIjp7IiRpZCI6IjE5NiIsIkxpbmVDb2xvciI6eyIkcmVmIjoiNjUifSwiTGluZVdlaWdodCI6MC4wLCJMaW5lVHlwZSI6MCwiUGFyZW50U3R5bGUiOnsiJHJlZiI6IjY0In19LCJQYXJlbnRTdHlsZSI6eyIkcmVmIjoiNTkifX0sIlRpdGxlU3R5bGUiOnsiJGlkIjoiMTk3IiwiRm9udFNldHRpbmdzIjp7IiRpZCI6IjE5OCIsIkZvbnRTaXplIjoxMSwiRm9udE5hbWUiOiJDYWxpYnJpIiwiSXNCb2xkIjp0cnVlLCJJc0l0YWxpYyI6ZmFsc2UsIklzVW5kZXJsaW5lZCI6ZmFsc2UsIlBhcmVudFN0eWxlIjp7IiRyZWYiOiI2OCJ9fSwiQXV0b1NpemUiOjAsIkZvcmVncm91bmQiOnsiJHJlZiI6IjY5In0sIk1heFdpZHRoIjo0Mi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5OSIsIkxpbmVDb2xvciI6bnVsbCwiTGluZVdlaWdodCI6MC4wLCJMaW5lVHlwZSI6MCwiUGFyZW50U3R5bGUiOm51bGx9LCJQYXJlbnRTdHlsZSI6eyIkcmVmIjoiNjcifX0sIkRhdGVTdHlsZSI6eyIkaWQiOiIyMDAiLCJGb250U2V0dGluZ3MiOnsiJGlkIjoiMjA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IiLCJMaW5lQ29sb3IiOm51bGwsIkxpbmVXZWlnaHQiOjAuMCwiTGluZVR5cGUiOjAsIlBhcmVudFN0eWxlIjpudWxsfSwiUGFyZW50U3R5bGUiOnsiJHJlZiI6Ijc0In19LCJEYXRlRm9ybWF0Ijp7IiRyZWYiOiI4MSJ9LCJJc1Zpc2libGUiOnRydWUsIlBhcmVudFN0eWxlIjp7IiRyZWYiOiI1MyJ9fSwiSW5kZXgiOjQsIlBlcmNlbnRhZ2VDb21wbGV0ZSI6bnVsbCwiUG9zaXRpb24iOnsiUmF0aW8iOjAuMCwiSXNDdXN0b20iOmZhbHNlfSwiRGF0ZUZvcm1hdCI6eyIkcmVmIjoiODEifSwiSWQiOiI1OWI1YWM4Mi05OGMxLTRjY2EtOWU2NS0xOTBiZjYwZDVkMDUiLCJJbXBvcnRJZCI6bnVsbCwiVGl0bGUiOiJQcm9qZWN0IEhhbmQtT2ZmIiwiTm90ZSI6bnVsbCwiSHlwZXJsaW5rIjpudWxsLCJJc0NoYW5nZWQiOmZhbHNlLCJJc05ldyI6ZmFsc2V9XSwiVGFza3MiOlt7IiRpZCI6IjIwMyIsIkdyb3VwTmFtZSI6bnVsbCwiU3RhcnREYXRlIjoiMjAxNy0wMi0wM1QwMDowMDowMFoiLCJFbmREYXRlIjoiMjAxNy0wMi0xMFQyMzo1OTowMFoiLCJQZXJjZW50YWdlQ29tcGxldGUiOm51bGwsIlN0eWxlIjp7IiRpZCI6IjIwNCIsIlNoYXBlIjowLCJTaGFwZVRoaWNrbmVzcyI6MSwiRHVyYXRpb25Gb3JtYXQiOjAsIkluY2x1ZGVOb25Xb3JraW5nRGF5c0luRHVyYXRpb24iOnRydWUsIlBlcmNlbnRhZ2VDb21wbGV0ZVN0eWxlIjp7IiRpZCI6IjIwNSIsIkZvbnRTZXR0aW5ncyI6eyIkaWQiOiIyMD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wNyIsIkxpbmVDb2xvciI6bnVsbCwiTGluZVdlaWdodCI6MC4wLCJMaW5lVHlwZSI6MCwiUGFyZW50U3R5bGUiOm51bGx9LCJQYXJlbnRTdHlsZSI6eyIkcmVmIjoiODMifX0sIkR1cmF0aW9uU3R5bGUiOnsiJGlkIjoiMjA4IiwiRm9udFNldHRpbmdzIjp7IiRpZCI6IjIw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EwIiwiTGluZUNvbG9yIjpudWxsLCJMaW5lV2VpZ2h0IjowLjAsIkxpbmVUeXBlIjowLCJQYXJlbnRTdHlsZSI6bnVsbH0sIlBhcmVudFN0eWxlIjp7IiRyZWYiOiI5MCJ9fSwiSG9yaXpvbnRhbENvbm5lY3RvclN0eWxlIjp7IiRpZCI6IjIxMSIsIkxpbmVDb2xvciI6eyIkcmVmIjoiOTgifSwiTGluZVdlaWdodCI6MS4wLCJMaW5lVHlwZSI6MCwiUGFyZW50U3R5bGUiOnsiJHJlZiI6Ijk3In19LCJWZXJ0aWNhbENvbm5lY3RvclN0eWxlIjp7IiRpZCI6IjIx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xMyIsIk1hcmdpbiI6eyIkcmVmIjoiMTA0In0sIlBhZGRpbmciOnsiJHJlZiI6IjEwNSJ9LCJCYWNrZ3JvdW5kIjp7IiRpZCI6IjIxNCIsIkNvbG9yIjp7IiRpZCI6IjIxNSIsIkEiOjI1NSwiUiI6MjU1LCJHIjoxOTIsIkIiOjB9fSwiSXNWaXNpYmxlIjp0cnVlLCJXaWR0aCI6MC4wLCJIZWlnaHQiOjE2LjAsIkJvcmRlclN0eWxlIjp7IiRpZCI6IjIxNiIsIkxpbmVDb2xvciI6eyIkcmVmIjoiMTA5In0sIkxpbmVXZWlnaHQiOjAuMCwiTGluZVR5cGUiOjAsIlBhcmVudFN0eWxlIjp7IiRyZWYiOiIxMDgifX0sIlBhcmVudFN0eWxlIjp7IiRyZWYiOiIxMDMifX0sIlRpdGxlU3R5bGUiOnsiJGlkIjoiMjE3IiwiRm9udFNldHRpbmdzIjp7IiRpZCI6IjIxOCIsIkZvbnRTaXplIjoxMSwiRm9udE5hbWUiOiJDYWxpYnJpIiwiSXNCb2xkIjp0cnVlLCJJc0l0YWxpYyI6ZmFsc2UsIklzVW5kZXJsaW5lZCI6ZmFsc2UsIlBhcmVudFN0eWxlIjp7IiRyZWYiOiIxMTIifX0sIkF1dG9TaXplIjowLCJGb3JlZ3JvdW5kIjp7IiRyZWYiOiIxMTMi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OSIsIkxpbmVDb2xvciI6bnVsbCwiTGluZVdlaWdodCI6MC4wLCJMaW5lVHlwZSI6MCwiUGFyZW50U3R5bGUiOm51bGx9LCJQYXJlbnRTdHlsZSI6eyIkcmVmIjoiMTExIn19LCJEYXRlU3R5bGUiOnsiJGlkIjoiMjIwIiwiRm9udFNldHRpbmdzIjp7IiRpZCI6IjIyMSIsIkZvbnRTaXplIjoxMCwiRm9udE5hbWUiOiJDYWxpYnJpIiwiSXNCb2xkIjpmYWxzZSwiSXNJdGFsaWMiOmZhbHNlLCJJc1VuZGVybGluZWQiOmZhbHNlLCJQYXJlbnRTdHlsZSI6eyIkcmVmIjoiMTE5In1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IiLCJMaW5lQ29sb3IiOm51bGwsIkxpbmVXZWlnaHQiOjAuMCwiTGluZVR5cGUiOjAsIlBhcmVudFN0eWxlIjpudWxsfSwiUGFyZW50U3R5bGUiOnsiJHJlZiI6IjExOCJ9fSwiRGF0ZUZvcm1hdCI6eyIkcmVmIjoiMTI1In0sIklzVmlzaWJsZSI6dHJ1ZSwiUGFyZW50U3R5bGUiOnsiJHJlZiI6IjgyIn19LCJJbmRleCI6NSwiU21hcnREdXJhdGlvbkFjdGl2YXRlZCI6ZmFsc2UsIkRhdGVGb3JtYXQiOnsiJHJlZiI6IjEyNSJ9LCJJZCI6IjVhMTg0ZDYxLWY1ZTItNDM4ZC1iNjNhLWU1ODAyYWY5YjMwNSIsIkltcG9ydElkIjpudWxsLCJUaXRsZSI6IlByZXBhcmF0aW9uIiwiTm90ZSI6bnVsbCwiSHlwZXJsaW5rIjpudWxsLCJJc0NoYW5nZWQiOmZhbHNlLCJJc05ldyI6ZmFsc2V9LHsiJGlkIjoiMjIzIiwiR3JvdXBOYW1lIjpudWxsLCJTdGFydERhdGUiOiIyMDE3LTAyLTA3VDAwOjAwOjAwWiIsIkVuZERhdGUiOiIyMDE3LTAyLTE0VDIzOjU5OjAwWiIsIlBlcmNlbnRhZ2VDb21wbGV0ZSI6bnVsbCwiU3R5bGUiOnsiJGlkIjoiMjI0IiwiU2hhcGUiOjAsIlNoYXBlVGhpY2tuZXNzIjoxLCJEdXJhdGlvbkZvcm1hdCI6MCwiSW5jbHVkZU5vbldvcmtpbmdEYXlzSW5EdXJhdGlvbiI6dHJ1ZSwiUGVyY2VudGFnZUNvbXBsZXRlU3R5bGUiOnsiJGlkIjoiMjI1IiwiRm9udFNldHRpbmdzIjp7IiRpZCI6IjIy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3IiwiTGluZUNvbG9yIjpudWxsLCJMaW5lV2VpZ2h0IjowLjAsIkxpbmVUeXBlIjowLCJQYXJlbnRTdHlsZSI6bnVsbH0sIlBhcmVudFN0eWxlIjp7IiRyZWYiOiI4MyJ9fSwiRHVyYXRpb25TdHlsZSI6eyIkaWQiOiIyMjgiLCJGb250U2V0dGluZ3MiOnsiJGlkIjoiMjI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zAiLCJMaW5lQ29sb3IiOm51bGwsIkxpbmVXZWlnaHQiOjAuMCwiTGluZVR5cGUiOjAsIlBhcmVudFN0eWxlIjpudWxsfSwiUGFyZW50U3R5bGUiOnsiJHJlZiI6IjkwIn19LCJIb3Jpem9udGFsQ29ubmVjdG9yU3R5bGUiOnsiJGlkIjoiMjMxIiwiTGluZUNvbG9yIjp7IiRyZWYiOiI5OCJ9LCJMaW5lV2VpZ2h0IjoxLjAsIkxpbmVUeXBlIjowLCJQYXJlbnRTdHlsZSI6eyIkcmVmIjoiOTcifX0sIlZlcnRpY2FsQ29ubmVjdG9yU3R5bGUiOnsiJGlkIjoiMjM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MzIiwiTWFyZ2luIjp7IiRyZWYiOiIxMDQifSwiUGFkZGluZyI6eyIkcmVmIjoiMTA1In0sIkJhY2tncm91bmQiOnsiJGlkIjoiMjM0IiwiQ29sb3IiOnsiJGlkIjoiMjM1IiwiQSI6MjU1LCJSIjoyNTUsIkciOjE5MiwiQiI6MH19LCJJc1Zpc2libGUiOnRydWUsIldpZHRoIjowLjAsIkhlaWdodCI6MTYuMCwiQm9yZGVyU3R5bGUiOnsiJGlkIjoiMjM2IiwiTGluZUNvbG9yIjp7IiRyZWYiOiIxMDkifSwiTGluZVdlaWdodCI6MC4wLCJMaW5lVHlwZSI6MCwiUGFyZW50U3R5bGUiOnsiJHJlZiI6IjEwOCJ9fSwiUGFyZW50U3R5bGUiOnsiJHJlZiI6IjEwMyJ9fSwiVGl0bGVTdHlsZSI6eyIkaWQiOiIyMzciLCJGb250U2V0dGluZ3MiOnsiJGlkIjoiMjM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M5IiwiTGluZUNvbG9yIjpudWxsLCJMaW5lV2VpZ2h0IjowLjAsIkxpbmVUeXBlIjowLCJQYXJlbnRTdHlsZSI6bnVsbH0sIlBhcmVudFN0eWxlIjp7IiRyZWYiOiIxMTEifX0sIkRhdGVTdHlsZSI6eyIkaWQiOiIyNDAiLCJGb250U2V0dGluZ3MiOnsiJGlkIjoiMjQ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MiIsIkxpbmVDb2xvciI6bnVsbCwiTGluZVdlaWdodCI6MC4wLCJMaW5lVHlwZSI6MCwiUGFyZW50U3R5bGUiOm51bGx9LCJQYXJlbnRTdHlsZSI6eyIkcmVmIjoiMTE4In19LCJEYXRlRm9ybWF0Ijp7IiRyZWYiOiIxMjUifSwiSXNWaXNpYmxlIjp0cnVlLCJQYXJlbnRTdHlsZSI6eyIkcmVmIjoiODIifX0sIkluZGV4Ijo2LCJTbWFydER1cmF0aW9uQWN0aXZhdGVkIjpmYWxzZSwiRGF0ZUZvcm1hdCI6eyIkcmVmIjoiMTI1In0sIklkIjoiMGM0M2VmNGEtMzhhYi00NmU1LWJiYzUtNzZmNTJmM2Y2M2ZjIiwiSW1wb3J0SWQiOm51bGwsIlRpdGxlIjoiUmVxdWlyZW1lbnRzIiwiTm90ZSI6bnVsbCwiSHlwZXJsaW5rIjpudWxsLCJJc0NoYW5nZWQiOmZhbHNlLCJJc05ldyI6ZmFsc2V9LHsiJGlkIjoiMjQzIiwiR3JvdXBOYW1lIjpudWxsLCJTdGFydERhdGUiOiIyMDE3LTAyLTE3VDAwOjAwOjAwWiIsIkVuZERhdGUiOiIyMDE3LTAyLTIxVDIzOjU5OjAwWiIsIlBlcmNlbnRhZ2VDb21wbGV0ZSI6bnVsbCwiU3R5bGUiOnsiJGlkIjoiMjQ0IiwiU2hhcGUiOjAsIlNoYXBlVGhpY2tuZXNzIjoxLCJEdXJhdGlvbkZvcm1hdCI6MCwiSW5jbHVkZU5vbldvcmtpbmdEYXlzSW5EdXJhdGlvbiI6dHJ1ZSwiUGVyY2VudGFnZUNvbXBsZXRlU3R5bGUiOnsiJGlkIjoiMjQ1IiwiRm9udFNldHRpbmdzIjp7IiRpZCI6IjI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3IiwiTGluZUNvbG9yIjpudWxsLCJMaW5lV2VpZ2h0IjowLjAsIkxpbmVUeXBlIjowLCJQYXJlbnRTdHlsZSI6bnVsbH0sIlBhcmVudFN0eWxlIjp7IiRyZWYiOiI4MyJ9fSwiRHVyYXRpb25TdHlsZSI6eyIkaWQiOiIyNDgiLCJGb250U2V0dGluZ3MiOnsiJGlkIjoiMjQ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AiLCJMaW5lQ29sb3IiOm51bGwsIkxpbmVXZWlnaHQiOjAuMCwiTGluZVR5cGUiOjAsIlBhcmVudFN0eWxlIjpudWxsfSwiUGFyZW50U3R5bGUiOnsiJHJlZiI6IjkwIn19LCJIb3Jpem9udGFsQ29ubmVjdG9yU3R5bGUiOnsiJGlkIjoiMjUxIiwiTGluZUNvbG9yIjp7IiRyZWYiOiI5OCJ9LCJMaW5lV2VpZ2h0IjoxLjAsIkxpbmVUeXBlIjowLCJQYXJlbnRTdHlsZSI6eyIkcmVmIjoiOTcifX0sIlZlcnRpY2FsQ29ubmVjdG9yU3R5bGUiOnsiJGlkIjoiMjU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UzIiwiTWFyZ2luIjp7IiRyZWYiOiIxMDQifSwiUGFkZGluZyI6eyIkcmVmIjoiMTA1In0sIkJhY2tncm91bmQiOnsiJGlkIjoiMjU0IiwiQ29sb3IiOnsiJGlkIjoiMjU1IiwiQSI6MjU1LCJSIjoyNTUsIkciOjE5MiwiQiI6MH19LCJJc1Zpc2libGUiOnRydWUsIldpZHRoIjowLjAsIkhlaWdodCI6MTYuMCwiQm9yZGVyU3R5bGUiOnsiJGlkIjoiMjU2IiwiTGluZUNvbG9yIjp7IiRyZWYiOiIxMDkifSwiTGluZVdlaWdodCI6MC4wLCJMaW5lVHlwZSI6MCwiUGFyZW50U3R5bGUiOnsiJHJlZiI6IjEwOCJ9fSwiUGFyZW50U3R5bGUiOnsiJHJlZiI6IjEwMyJ9fSwiVGl0bGVTdHlsZSI6eyIkaWQiOiIyNTciLCJGb250U2V0dGluZ3MiOnsiJGlkIjoiMjU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U5IiwiTGluZUNvbG9yIjpudWxsLCJMaW5lV2VpZ2h0IjowLjAsIkxpbmVUeXBlIjowLCJQYXJlbnRTdHlsZSI6bnVsbH0sIlBhcmVudFN0eWxlIjp7IiRyZWYiOiIxMTEifX0sIkRhdGVTdHlsZSI6eyIkaWQiOiIyNjAiLCJGb250U2V0dGluZ3MiOnsiJGlkIjoiMjY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2MiIsIkxpbmVDb2xvciI6bnVsbCwiTGluZVdlaWdodCI6MC4wLCJMaW5lVHlwZSI6MCwiUGFyZW50U3R5bGUiOm51bGx9LCJQYXJlbnRTdHlsZSI6eyIkcmVmIjoiMTE4In19LCJEYXRlRm9ybWF0Ijp7IiRyZWYiOiIxMjUifSwiSXNWaXNpYmxlIjp0cnVlLCJQYXJlbnRTdHlsZSI6eyIkcmVmIjoiODIifX0sIkluZGV4Ijo3LCJTbWFydER1cmF0aW9uQWN0aXZhdGVkIjpmYWxzZSwiRGF0ZUZvcm1hdCI6eyIkcmVmIjoiMTI1In0sIklkIjoiN2YwMjU4NjMtYjU0My00ZjljLWE2ZjAtODNkNTZjYWM0ODIwIiwiSW1wb3J0SWQiOm51bGwsIlRpdGxlIjoiRXN0aW1hdGlvbiIsIk5vdGUiOm51bGwsIkh5cGVybGluayI6bnVsbCwiSXNDaGFuZ2VkIjpmYWxzZSwiSXNOZXciOmZhbHNlfSx7IiRpZCI6IjI2MyIsIkdyb3VwTmFtZSI6bnVsbCwiU3RhcnREYXRlIjoiMjAxNy0wMi0yMVQwMDowMDowMFoiLCJFbmREYXRlIjoiMjAxNy0wMi0yN1QyMzo1OTowMFoiLCJQZXJjZW50YWdlQ29tcGxldGUiOm51bGwsIlN0eWxlIjp7IiRpZCI6IjI2NCIsIlNoYXBlIjowLCJTaGFwZVRoaWNrbmVzcyI6MSwiRHVyYXRpb25Gb3JtYXQiOjAsIkluY2x1ZGVOb25Xb3JraW5nRGF5c0luRHVyYXRpb24iOnRydWUsIlBlcmNlbnRhZ2VDb21wbGV0ZVN0eWxlIjp7IiRpZCI6IjI2NSIsIkZvbnRTZXR0aW5ncyI6eyIkaWQiOiIyNj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2NyIsIkxpbmVDb2xvciI6bnVsbCwiTGluZVdlaWdodCI6MC4wLCJMaW5lVHlwZSI6MCwiUGFyZW50U3R5bGUiOm51bGx9LCJQYXJlbnRTdHlsZSI6eyIkcmVmIjoiODMifX0sIkR1cmF0aW9uU3R5bGUiOnsiJGlkIjoiMjY4IiwiRm9udFNldHRpbmdzIjp7IiRpZCI6IjI2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cwIiwiTGluZUNvbG9yIjpudWxsLCJMaW5lV2VpZ2h0IjowLjAsIkxpbmVUeXBlIjowLCJQYXJlbnRTdHlsZSI6bnVsbH0sIlBhcmVudFN0eWxlIjp7IiRyZWYiOiI5MCJ9fSwiSG9yaXpvbnRhbENvbm5lY3RvclN0eWxlIjp7IiRpZCI6IjI3MSIsIkxpbmVDb2xvciI6eyIkcmVmIjoiOTgifSwiTGluZVdlaWdodCI6MS4wLCJMaW5lVHlwZSI6MCwiUGFyZW50U3R5bGUiOnsiJHJlZiI6Ijk3In19LCJWZXJ0aWNhbENvbm5lY3RvclN0eWxlIjp7IiRpZCI6IjI3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3MyIsIk1hcmdpbiI6eyIkcmVmIjoiMTA0In0sIlBhZGRpbmciOnsiJHJlZiI6IjEwNSJ9LCJCYWNrZ3JvdW5kIjp7IiRpZCI6IjI3NCIsIkNvbG9yIjp7IiRpZCI6IjI3NSIsIkEiOjI1NSwiUiI6MjM3LCJHIjoxMjUsIkIiOjQ5fX0sIklzVmlzaWJsZSI6dHJ1ZSwiV2lkdGgiOjAuMCwiSGVpZ2h0IjoxNi4wLCJCb3JkZXJTdHlsZSI6eyIkaWQiOiIyNzYiLCJMaW5lQ29sb3IiOnsiJHJlZiI6IjEwOSJ9LCJMaW5lV2VpZ2h0IjowLjAsIkxpbmVUeXBlIjowLCJQYXJlbnRTdHlsZSI6eyIkcmVmIjoiMTA4In19LCJQYXJlbnRTdHlsZSI6eyIkcmVmIjoiMTAzIn19LCJUaXRsZVN0eWxlIjp7IiRpZCI6IjI3NyIsIkZvbnRTZXR0aW5ncyI6eyIkaWQiOiIyNzgiLCJGb250U2l6ZSI6MTEsIkZvbnROYW1lIjoiQ2FsaWJyaSIsIklzQm9sZCI6dHJ1ZSwiSXNJdGFsaWMiOmZhbHNlLCJJc1VuZGVybGluZWQiOmZhbHNlLCJQYXJlbnRTdHlsZSI6eyIkcmVmIjoiMTEyIn19LCJBdXRvU2l6ZSI6MCwiRm9yZWdyb3VuZCI6eyIkcmVmIjoiMTEzIn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zkiLCJMaW5lQ29sb3IiOm51bGwsIkxpbmVXZWlnaHQiOjAuMCwiTGluZVR5cGUiOjAsIlBhcmVudFN0eWxlIjpudWxsfSwiUGFyZW50U3R5bGUiOnsiJHJlZiI6IjExMSJ9fSwiRGF0ZVN0eWxlIjp7IiRpZCI6IjI4MCIsIkZvbnRTZXR0aW5ncyI6eyIkaWQiOiIyODEiLCJGb250U2l6ZSI6MTAsIkZvbnROYW1lIjoiQ2FsaWJyaSIsIklzQm9sZCI6ZmFsc2UsIklzSXRhbGljIjpmYWxzZSwiSXNVbmRlcmxpbmVkIjpmYWxzZSwiUGFyZW50U3R5bGUiOnsiJHJlZiI6IjExOSJ9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gyIiwiTGluZUNvbG9yIjpudWxsLCJMaW5lV2VpZ2h0IjowLjAsIkxpbmVUeXBlIjowLCJQYXJlbnRTdHlsZSI6bnVsbH0sIlBhcmVudFN0eWxlIjp7IiRyZWYiOiIxMTgifX0sIkRhdGVGb3JtYXQiOnsiJHJlZiI6IjEyNSJ9LCJJc1Zpc2libGUiOnRydWUsIlBhcmVudFN0eWxlIjp7IiRyZWYiOiI4MiJ9fSwiSW5kZXgiOjgsIlNtYXJ0RHVyYXRpb25BY3RpdmF0ZWQiOmZhbHNlLCJEYXRlRm9ybWF0Ijp7IiRyZWYiOiIxMjUifSwiSWQiOiI4N2VlNDk4Yi05YjAyLTRlNzItYTlmZC00YmYwYjkzYTkwN2UiLCJJbXBvcnRJZCI6bnVsbCwiVGl0bGUiOiJQcm90b3R5cGUiLCJOb3RlIjpudWxsLCJIeXBlcmxpbmsiOm51bGwsIklzQ2hhbmdlZCI6ZmFsc2UsIklzTmV3IjpmYWxzZX0seyIkaWQiOiIyODMiLCJHcm91cE5hbWUiOm51bGwsIlN0YXJ0RGF0ZSI6IjIwMTctMDItMjZUMDA6MDA6MDBaIiwiRW5kRGF0ZSI6IjIwMTctMDMtMDZUMjM6NTk6MDBaIiwiUGVyY2VudGFnZUNvbXBsZXRlIjpudWxsLCJTdHlsZSI6eyIkaWQiOiIyODQiLCJTaGFwZSI6MCwiU2hhcGVUaGlja25lc3MiOjEsIkR1cmF0aW9uRm9ybWF0IjowLCJJbmNsdWRlTm9uV29ya2luZ0RheXNJbkR1cmF0aW9uIjp0cnVlLCJQZXJjZW50YWdlQ29tcGxldGVTdHlsZSI6eyIkaWQiOiIyODUiLCJGb250U2V0dGluZ3MiOnsiJGlkIjoiMjg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ODciLCJMaW5lQ29sb3IiOm51bGwsIkxpbmVXZWlnaHQiOjAuMCwiTGluZVR5cGUiOjAsIlBhcmVudFN0eWxlIjpudWxsfSwiUGFyZW50U3R5bGUiOnsiJHJlZiI6IjgzIn19LCJEdXJhdGlvblN0eWxlIjp7IiRpZCI6IjI4OCIsIkZvbnRTZXR0aW5ncyI6eyIkaWQiOiIyO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5MCIsIkxpbmVDb2xvciI6bnVsbCwiTGluZVdlaWdodCI6MC4wLCJMaW5lVHlwZSI6MCwiUGFyZW50U3R5bGUiOm51bGx9LCJQYXJlbnRTdHlsZSI6eyIkcmVmIjoiOTAifX0sIkhvcml6b250YWxDb25uZWN0b3JTdHlsZSI6eyIkaWQiOiIyOTEiLCJMaW5lQ29sb3IiOnsiJHJlZiI6Ijk4In0sIkxpbmVXZWlnaHQiOjEuMCwiTGluZVR5cGUiOjAsIlBhcmVudFN0eWxlIjp7IiRyZWYiOiI5NyJ9fSwiVmVydGljYWxDb25uZWN0b3JTdHlsZSI6eyIkaWQiOiIyO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yOTMiLCJNYXJnaW4iOnsiJHJlZiI6IjEwNCJ9LCJQYWRkaW5nIjp7IiRyZWYiOiIxMDUifSwiQmFja2dyb3VuZCI6eyIkaWQiOiIyOTQiLCJDb2xvciI6eyIkaWQiOiIyOTUiLCJBIjoyNTUsIlIiOjExMiwiRyI6MTczLCJCIjo3MX19LCJJc1Zpc2libGUiOnRydWUsIldpZHRoIjowLjAsIkhlaWdodCI6MTYuMCwiQm9yZGVyU3R5bGUiOnsiJGlkIjoiMjk2IiwiTGluZUNvbG9yIjp7IiRyZWYiOiIxMDkifSwiTGluZVdlaWdodCI6MC4wLCJMaW5lVHlwZSI6MCwiUGFyZW50U3R5bGUiOnsiJHJlZiI6IjEwOCJ9fSwiUGFyZW50U3R5bGUiOnsiJHJlZiI6IjEwMyJ9fSwiVGl0bGVTdHlsZSI6eyIkaWQiOiIyOTciLCJGb250U2V0dGluZ3MiOnsiJGlkIjoiMjk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k5IiwiTGluZUNvbG9yIjpudWxsLCJMaW5lV2VpZ2h0IjowLjAsIkxpbmVUeXBlIjowLCJQYXJlbnRTdHlsZSI6bnVsbH0sIlBhcmVudFN0eWxlIjp7IiRyZWYiOiIxMTEifX0sIkRhdGVTdHlsZSI6eyIkaWQiOiIzMDAiLCJGb250U2V0dGluZ3MiOnsiJGlkIjoiMzA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wMiIsIkxpbmVDb2xvciI6bnVsbCwiTGluZVdlaWdodCI6MC4wLCJMaW5lVHlwZSI6MCwiUGFyZW50U3R5bGUiOm51bGx9LCJQYXJlbnRTdHlsZSI6eyIkcmVmIjoiMTE4In19LCJEYXRlRm9ybWF0Ijp7IiRyZWYiOiIxMjUifSwiSXNWaXNpYmxlIjp0cnVlLCJQYXJlbnRTdHlsZSI6eyIkcmVmIjoiODIifX0sIkluZGV4Ijo5LCJTbWFydER1cmF0aW9uQWN0aXZhdGVkIjpmYWxzZSwiRGF0ZUZvcm1hdCI6eyIkcmVmIjoiMTI1In0sIklkIjoiM2Q1NTI0YjItMjBlYS00MjMyLWIyYWMtYTRkY2ViMWZkMjRmIiwiSW1wb3J0SWQiOm51bGwsIlRpdGxlIjoiRGV2ZWxvcG1lbnQiLCJOb3RlIjpudWxsLCJIeXBlcmxpbmsiOm51bGwsIklzQ2hhbmdlZCI6ZmFsc2UsIklzTmV3IjpmYWxzZX0seyIkaWQiOiIzMDMiLCJHcm91cE5hbWUiOm51bGwsIlN0YXJ0RGF0ZSI6IjIwMTctMDMtMDZUMDA6MDA6MDBaIiwiRW5kRGF0ZSI6IjIwMTctMDMtMDdUMjM6NTk6MDBaIiwiUGVyY2VudGFnZUNvbXBsZXRlIjpudWxsLCJTdHlsZSI6eyIkaWQiOiIzMDQiLCJTaGFwZSI6MCwiU2hhcGVUaGlja25lc3MiOjEsIkR1cmF0aW9uRm9ybWF0IjowLCJJbmNsdWRlTm9uV29ya2luZ0RheXNJbkR1cmF0aW9uIjp0cnVlLCJQZXJjZW50YWdlQ29tcGxldGVTdHlsZSI6eyIkaWQiOiIzMDUiLCJGb250U2V0dGluZ3MiOnsiJGlkIjoiMzA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ciLCJMaW5lQ29sb3IiOm51bGwsIkxpbmVXZWlnaHQiOjAuMCwiTGluZVR5cGUiOjAsIlBhcmVudFN0eWxlIjpudWxsfSwiUGFyZW50U3R5bGUiOnsiJHJlZiI6IjgzIn19LCJEdXJhdGlvblN0eWxlIjp7IiRpZCI6IjMwOCIsIkZvbnRTZXR0aW5ncyI6eyIkaWQiOiIzM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xMCIsIkxpbmVDb2xvciI6bnVsbCwiTGluZVdlaWdodCI6MC4wLCJMaW5lVHlwZSI6MCwiUGFyZW50U3R5bGUiOm51bGx9LCJQYXJlbnRTdHlsZSI6eyIkcmVmIjoiOTAifX0sIkhvcml6b250YWxDb25uZWN0b3JTdHlsZSI6eyIkaWQiOiIzMTEiLCJMaW5lQ29sb3IiOnsiJHJlZiI6Ijk4In0sIkxpbmVXZWlnaHQiOjEuMCwiTGluZVR5cGUiOjAsIlBhcmVudFN0eWxlIjp7IiRyZWYiOiI5NyJ9fSwiVmVydGljYWxDb25uZWN0b3JTdHlsZSI6eyIkaWQiOiIzM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MTMiLCJNYXJnaW4iOnsiJHJlZiI6IjEwNCJ9LCJQYWRkaW5nIjp7IiRyZWYiOiIxMDUifSwiQmFja2dyb3VuZCI6eyIkaWQiOiIzMTQiLCJDb2xvciI6eyIkaWQiOiIzMTUiLCJBIjoyNTUsIlIiOjExMiwiRyI6MTczLCJCIjo3MX19LCJJc1Zpc2libGUiOnRydWUsIldpZHRoIjowLjAsIkhlaWdodCI6MTYuMCwiQm9yZGVyU3R5bGUiOnsiJGlkIjoiMzE2IiwiTGluZUNvbG9yIjp7IiRyZWYiOiIxMDkifSwiTGluZVdlaWdodCI6MC4wLCJMaW5lVHlwZSI6MCwiUGFyZW50U3R5bGUiOnsiJHJlZiI6IjEwOCJ9fSwiUGFyZW50U3R5bGUiOnsiJHJlZiI6IjEwMyJ9fSwiVGl0bGVTdHlsZSI6eyIkaWQiOiIzMTciLCJGb250U2V0dGluZ3MiOnsiJGlkIjoiMzE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E5IiwiTGluZUNvbG9yIjpudWxsLCJMaW5lV2VpZ2h0IjowLjAsIkxpbmVUeXBlIjowLCJQYXJlbnRTdHlsZSI6bnVsbH0sIlBhcmVudFN0eWxlIjp7IiRyZWYiOiIxMTEifX0sIkRhdGVTdHlsZSI6eyIkaWQiOiIzMjAiLCJGb250U2V0dGluZ3MiOnsiJGlkIjoiMzI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yMiIsIkxpbmVDb2xvciI6bnVsbCwiTGluZVdlaWdodCI6MC4wLCJMaW5lVHlwZSI6MCwiUGFyZW50U3R5bGUiOm51bGx9LCJQYXJlbnRTdHlsZSI6eyIkcmVmIjoiMTE4In19LCJEYXRlRm9ybWF0Ijp7IiRyZWYiOiIxMjUifSwiSXNWaXNpYmxlIjp0cnVlLCJQYXJlbnRTdHlsZSI6eyIkcmVmIjoiODIifX0sIkluZGV4IjoxMCwiU21hcnREdXJhdGlvbkFjdGl2YXRlZCI6ZmFsc2UsIkRhdGVGb3JtYXQiOnsiJHJlZiI6IjEyNSJ9LCJJZCI6IjczYTc1M2ZjLTNlYjAtNGNjZS04YTc0LWY1ZjJlZTQ3NWZkZiIsIkltcG9ydElkIjpudWxsLCJUaXRsZSI6IlJvbGwtb3V0IiwiTm90ZSI6bnVsbCwiSHlwZXJsaW5rIjpudWxsLCJJc0NoYW5nZWQiOmZhbHNlLCJJc05ldyI6ZmFsc2V9XSwiTXNQcm9qZWN0SXRlbXNUcmVlIjp7IiRpZCI6IjMyMyIsIlJvb3QiOnsiSW1wb3J0SWQiOm51bGwsIklzSW1wb3J0ZWQiOmZhbHNlLCJDaGlsZHJlbiI6W119fSwiTWV0YWRhdGEiOnsiJGlkIjoiMzI0In0sIlNldHRpbmdzIjp7IiRpZCI6IjMyNSIsIkltcGFPcHRpb25zIjp7IiRpZCI6IjMy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MyNy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m51bGwsIlZlcnNpb24iOnsiJGlkIjoiMiIsIlZlcnNpb24iOiIzLjEuMyIsIk9yaWdpbmFsQXNzZW1ibHlWZXJzaW9uIjoiMy42Mi4xMS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ktMDYtMTlUMjM6NTk6MDAiLCJGb3JtYXQiOiJNTU0iLCJUeXBlIjoyLCJBdXRvRGF0ZVJhbmdlIjp0cnVlLCJXb3JraW5nRGF5cyI6MTI3LCJUb2RheU1hcmtlclRleHQiOiLsmKTripgiLCJBdXRvU2NhbGVUeXBlIjp0cnVlfSwiTWlsZXN0b25lcyI6W10sIlRhc2tzIjpbeyIkaWQiOiIxMjgiLCJHcm91cE5hbWUiOm51bGwsIlN0YXJ0RGF0ZSI6IjIwMTktMDMtMDZUMDA6MDA6MDAiLCJFbmREYXRlIjoiMjAxOS0wMy0zMVQyMzo1OTowMCIsIlBlcmNlbnRhZ2VDb21wbGV0ZSI6bnVsbCwiU3R5bGUiOnsiJGlkIjoiMTI5IiwiU2hhcGUiOjAsIlNoYXBlVGhpY2tuZXNzIjoxLCJEdXJhdGlvbkZvcm1hdCI6MCwiSW5jbHVkZU5vbldvcmtpbmdEYXlzSW5EdXJhdGlvbiI6ZmFsc2UsIlBlcmNlbnRhZ2VDb21wbGV0ZVN0eWxlIjp7IiRpZCI6IjEzMCIsIkZvbnRTZXR0aW5ncyI6eyIkaWQiOiIxMzEiLCJGb250U2l6ZSI6MTAsIkZvbnROYW1lIjoiQ2FsaWJyaSIsIklzQm9sZCI6ZmFsc2UsIklzSXRhbGljIjpmYWxzZSwiSXNVbmRlcmxpbmVkIjpmYWxzZSwiUGFyZW50U3R5bGUiOm51bGx9LCJBdXRvU2l6ZSI6MCwiRm9yZWdyb3VuZCI6eyIkaWQiOiIxMzIiLCJDb2xvciI6eyIkcmVmIjoiODYifX0sIk1heFdpZHRoIjoyMDAuMCwiTWF4SGVpZ2h0IjoiSW5maW5pdHkiLCJTbWFydEZvcmVncm91bmRJc0FjdGl2ZSI6ZmFsc2UsIkhvcml6b250YWxBbGlnbm1lbnQiOjAsIlZlcnRpY2FsQWxpZ25tZW50IjowLCJTbWFydEZvcmVncm91bmQiOm51bGwsIkJhY2tncm91bmRGaWxsVHlwZSI6MCwiTWFyZ2luIjp7IiRpZCI6IjEzMyIsIlRvcCI6MCwiTGVmdCI6MCwiUmlnaHQiOjAsIkJvdHRvbSI6MH0sIlBhZGRpbmciOnsiJGlkIjoiMTM0IiwiVG9wIjowLCJMZWZ0IjowLCJSaWdodCI6MCwiQm90dG9tIjowfSwiQmFja2dyb3VuZCI6eyIkcmVmIjoiODkifSwiSXNWaXNpYmxlIjp0cnVlLCJXaWR0aCI6MC4wLCJIZWlnaHQiOjAuMCwiQm9yZGVyU3R5bGUiOnsiJGlkIjoiMTM1IiwiTGluZUNvbG9yIjpudWxsLCJMaW5lV2VpZ2h0IjowLjAsIkxpbmVUeXBlIjowLCJQYXJlbnRTdHlsZSI6bnVsbH0sIlBhcmVudFN0eWxlIjpudWxsfSwiRHVyYXRpb25TdHlsZSI6eyIkaWQiOiIxMzYiLCJGb250U2V0dGluZ3MiOnsiJGlkIjoiMTM3IiwiRm9udFNpemUiOjEwLCJGb250TmFtZSI6IkNhbGlicmkiLCJJc0JvbGQiOmZhbHNlLCJJc0l0YWxpYyI6ZmFsc2UsIklzVW5kZXJsaW5lZCI6ZmFsc2UsIlBhcmVudFN0eWxlIjpudWxsfSwiQXV0b1NpemUiOjAsIkZvcmVncm91bmQiOnsiJGlkIjoiMTM4IiwiQ29sb3IiOnsiJHJlZiI6IjkzIn19LCJNYXhXaWR0aCI6MjAwLjAsIk1heEhlaWdodCI6IkluZmluaXR5IiwiU21hcnRGb3JlZ3JvdW5kSXNBY3RpdmUiOmZhbHNlLCJIb3Jpem9udGFsQWxpZ25tZW50IjowLCJWZXJ0aWNhbEFsaWdubWVudCI6MCwiU21hcnRGb3JlZ3JvdW5kIjpudWxsLCJCYWNrZ3JvdW5kRmlsbFR5cGUiOjA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AuMCwiTGluZVR5cGUiOjAsIlBhcmVudFN0eWxlIjpudWxsfSwiVmVydGljYWxDb25uZWN0b3JTdHlsZSI6eyIkaWQiOiIxN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kxLCJHIjoxNTUsIkIiOjIxM319LCJJc1Zpc2libGUiOnRydWUsIldpZHRoIjowLjAsIkhlaWdodCI6MTYuMCwiQm9yZGVyU3R5bGUiOnsiJGlkIjoiMTQ5IiwiTGluZUNvbG9yIjp7IiRyZWYiOiIxMDkifSwiTGluZVdlaWdodCI6MC4wLCJMaW5lVHlwZSI6MCwiUGFyZW50U3R5bGUiOm51bGx9LCJQYXJlbnRTdHlsZSI6bnVsbH0sIlRpdGxlU3R5bGUiOnsiJGlkIjoiMTUwIiwiRm9udFNldHRpbmdzIjp7IiRpZCI6IjE1MSIsIkZvbnRTaXplIjoxMSwiRm9udE5hbWUiOiJDYWxpYnJpIiwiSXNCb2xkIjp0cnVlLCJJc0l0YWxpYyI6ZmFsc2UsIklzVW5kZXJsaW5lZCI6ZmFsc2UsIlBhcmVudFN0eWxlIjpudWxsfSwiQXV0b1NpemUiOjAsIkZvcmVncm91bmQiOnsiJGlkIjoiMTUyIiwiQ29sb3IiOnsiJHJlZiI6IjExNCJ9fSwiTWF4V2lkdGgiOjk2MC4wLCJNYXhIZWlnaHQiOiJJbmZpbml0eSIsIlNtYXJ0Rm9yZWdyb3VuZElzQWN0aXZlIjpmYWxzZSwiSG9yaXpvbnRhbEFsaWdubWVudCI6MCwiVmVydGljYWxBbGlnbm1lbnQiOjAsIlNtYXJ0Rm9yZWdyb3VuZCI6bnVsbCwiQmFja2dyb3VuZEZpbGxUeXBlIjow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NTkiLCJUb3AiOjAsIkxlZnQiOjAsIlJpZ2h0IjowLCJCb3R0b20iOjB9LCJQYWRkaW5nIjp7IiRpZCI6IjE2MCIsIlRvcCI6MCwiTGVmdCI6MCwiUmlnaHQiOjAsIkJvdHRvbSI6MH0sIkJhY2tncm91bmQiOnsiJHJlZiI6IjEyNCJ9LCJJc1Zpc2libGUiOnRydWUsIldpZHRoIjowLjAsIkhlaWdodCI6MC4wLCJCb3JkZXJTdHlsZSI6eyIkaWQiOiIxNjEiLCJMaW5lQ29sb3IiOm51bGwsIkxpbmVXZWlnaHQiOjAuMCwiTGluZVR5cGUiOjAsIlBhcmVudFN0eWxlIjpudWxsfSwiUGFyZW50U3R5bGUiOm51bGx9LCJEYXRlRm9ybWF0Ijp7IiRpZCI6IjE2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TYyIn0sIklkIjoiMjJhNGYwZDctNjgwNi00NDY3LTg5ZTgtZDBkYzYzODk4ZTlhIiwiSW1wb3J0SWQiOm51bGwsIlRpdGxlIjoi7ZSE66Gc7KCd7Yq4IOqzhO2ajS/shKTqs4QiLCJOb3RlIjpudWxsLCJIeXBlcmxpbmsiOm51bGwsIklzQ2hhbmdlZCI6ZmFsc2UsIklzTmV3IjpmYWxzZX0seyIkaWQiOiIxNjMiLCJHcm91cE5hbWUiOm51bGwsIlN0YXJ0RGF0ZSI6IjIwMTktMDQtMDFUMDA6MDA6MDBaIiwiRW5kRGF0ZSI6IjIwMTktMDQtMzBUMjM6NTk6MDBaIiwiUGVyY2VudGFnZUNvbXBsZXRlIjpudWxsLCJTdHlsZSI6eyIkaWQiOiIxNjQiLCJTaGFwZSI6MC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TY3IiwiTGluZUNvbG9yIjpudWxsLCJMaW5lV2VpZ2h0IjowLjAsIkxpbmVUeXBlIjowLCJQYXJlbnRTdHlsZSI6bnVsbH0sIlBhcmVudFN0eWxlIjpudWxsfSwiRHVyYXRpb25TdHlsZSI6eyIkaWQiOiIxNjgiLCJGb250U2V0dGluZ3MiOnsiJGlkIjoiMTY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NzAiLCJMaW5lQ29sb3IiOm51bGwsIkxpbmVXZWlnaHQiOjAuMCwiTGluZVR5cGUiOjAsIlBhcmVudFN0eWxlIjpudWxsfSwiUGFyZW50U3R5bGUiOm51bGx9LCJIb3Jpem9udGFsQ29ubmVjdG9yU3R5bGUiOnsiJGlkIjoiMTcxIiwiTGluZUNvbG9yIjp7IiRyZWYiOiI5OCJ9LCJMaW5lV2VpZ2h0IjoxLjAsIkxpbmVUeXBlIjowLCJQYXJlbnRTdHlsZSI6bnVsbH0sIlZlcnRpY2FsQ29ubmVjdG9yU3R5bGUiOnsiJGlkIjoiMTcy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3MyIsIk1hcmdpbiI6eyIkcmVmIjoiMTA0In0sIlBhZGRpbmciOnsiJHJlZiI6IjEwNSJ9LCJCYWNrZ3JvdW5kIjp7IiRpZCI6IjE3NCIsIkNvbG9yIjp7IiRpZCI6IjE3NSIsIkEiOjI1NSwiUiI6OTEsIkciOjE1NSwiQiI6MjEzfX0sIklzVmlzaWJsZSI6dHJ1ZSwiV2lkdGgiOjAuMCwiSGVpZ2h0IjoxNi4wLCJCb3JkZXJTdHlsZSI6eyIkaWQiOiIxNzYiLCJMaW5lQ29sb3IiOnsiJHJlZiI6IjEwOSJ9LCJMaW5lV2VpZ2h0IjowLjAsIkxpbmVUeXBlIjowLCJQYXJlbnRTdHlsZSI6bnVsbH0sIlBhcmVudFN0eWxlIjpudWxsfSwiVGl0bGVTdHlsZSI6eyIkaWQiOiIxNzciLCJGb250U2V0dGluZ3MiOnsiJGlkIjoiMTc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NzkiLCJMaW5lQ29sb3IiOm51bGwsIkxpbmVXZWlnaHQiOjAuMCwiTGluZVR5cGUiOjAsIlBhcmVudFN0eWxlIjpudWxsfSwiUGFyZW50U3R5bGUiOm51bGx9LCJEYXRlU3R5bGUiOnsiJGlkIjoiMTgwIiwiRm9udFNldHRpbmdzIjp7IiRpZCI6IjE4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4Mi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JkNWNkNmQyZi05ODAyLTRmNDktYWRjZi0xMGE3YzQyZmJlZmYiLCJJbXBvcnRJZCI6bnVsbCwiVGl0bGUiOiLspJHqsIQg67O06rOg7IScIOyekeyEsSDrsI8g7ZS865Oc67CxIiwiTm90ZSI6bnVsbCwiSHlwZXJsaW5rIjpudWxsLCJJc0NoYW5nZWQiOmZhbHNlLCJJc05ldyI6ZmFsc2V9LHsiJGlkIjoiMTgzIiwiR3JvdXBOYW1lIjpudWxsLCJTdGFydERhdGUiOiIyMDE5LTA0LTAxVDAwOjAwOjAwIiwiRW5kRGF0ZSI6IjIwMTktMDQtMTBUMjM6NTk6MDBaIiwiUGVyY2VudGFnZUNvbXBsZXRlIjpudWxsLCJTdHlsZSI6eyIkaWQiOiIxODQiLCJTaGFwZSI6MCwiU2hhcGVUaGlja25lc3MiOjEsIkR1cmF0aW9uRm9ybWF0IjowLCJJbmNsdWRlTm9uV29ya2luZ0RheXNJbkR1cmF0aW9uIjpmYWxzZSwiUGVyY2VudGFnZUNvbXBsZXRlU3R5bGUiOnsiJGlkIjoiMTg1IiwiRm9udFNldHRpbmdzIjp7IiRpZCI6IjE4NiIsIkZvbnRTaXplIjoxMCwiRm9udE5hbWUiOiJDYWxpYnJpIiwiSXNCb2xkIjpmYWxzZSwiSXNJdGFsaWMiOmZhbHNlLCJJc1VuZGVybGluZWQiOmZhbHNlLCJQYXJlbnRTdHlsZSI6bnVsbH0sIkF1dG9TaXplIjowLCJGb3JlZ3JvdW5kIjp7IiRpZCI6IjE4NyIsIkNvbG9yIjp7IiRyZWYiOiI4NiJ9fSwiTWF4V2lkdGgiOjIwMC4wLCJNYXhIZWlnaHQiOiJJbmZpbml0eSIsIlNtYXJ0Rm9yZWdyb3VuZElzQWN0aXZlIjpmYWxzZSwiSG9yaXpvbnRhbEFsaWdubWVudCI6MCwiVmVydGljYWxBbGlnbm1lbnQiOjAsIlNtYXJ0Rm9yZWdyb3VuZCI6bnVsbCwiQmFja2dyb3VuZEZpbGxUeXBlIjowLCJNYXJnaW4iOnsiJGlkIjoiMTg4IiwiVG9wIjowLCJMZWZ0IjowLCJSaWdodCI6MCwiQm90dG9tIjowfSwiUGFkZGluZyI6eyIkaWQiOiIxODkiLCJUb3AiOjAsIkxlZnQiOjAsIlJpZ2h0IjowLCJCb3R0b20iOjB9LCJCYWNrZ3JvdW5kIjp7IiRyZWYiOiI4OSJ9LCJJc1Zpc2libGUiOnRydWUsIldpZHRoIjowLjAsIkhlaWdodCI6MC4wLCJCb3JkZXJTdHlsZSI6eyIkaWQiOiIxOTAiLCJMaW5lQ29sb3IiOm51bGwsIkxpbmVXZWlnaHQiOjAuMCwiTGluZVR5cGUiOjAsIlBhcmVudFN0eWxlIjpudWxsfSwiUGFyZW50U3R5bGUiOm51bGx9LCJEdXJhdGlvblN0eWxlIjp7IiRpZCI6IjE5MSIsIkZvbnRTZXR0aW5ncyI6eyIkaWQiOiIxOTIiLCJGb250U2l6ZSI6MTAsIkZvbnROYW1lIjoiQ2FsaWJyaSIsIklzQm9sZCI6ZmFsc2UsIklzSXRhbGljIjpmYWxzZSwiSXNVbmRlcmxpbmVkIjpmYWxzZSwiUGFyZW50U3R5bGUiOm51bGx9LCJBdXRvU2l6ZSI6MCwiRm9yZWdyb3VuZCI6eyIkaWQiOiI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OTYifSwiSXNWaXNpYmxlIjp0cnVlLCJXaWR0aCI6MC4wLCJIZWlnaHQiOjAuMCwiQm9yZGVyU3R5bGUiOnsiJGlkIjoiMTk2IiwiTGluZUNvbG9yIjpudWxsLCJMaW5lV2VpZ2h0IjowLjAsIkxpbmVUeXBlIjowLCJQYXJlbnRTdHlsZSI6bnVsbH0sIlBhcmVudFN0eWxlIjpudWxsfSwiSG9yaXpvbnRhbENvbm5lY3RvclN0eWxlIjp7IiRpZCI6IjE5NyIsIkxpbmVDb2xvciI6eyIkcmVmIjoiOTgifSwiTGluZVdlaWdodCI6MS4wLCJMaW5lVHlwZSI6MCwiUGFyZW50U3R5bGUiOm51bGx9LCJWZXJ0aWNhbENvbm5lY3RvclN0eWxlIjp7IiRpZCI6IjE5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TkiLCJNYXJnaW4iOnsiJGlkIjoiMjAwIiwiVG9wIjowLCJMZWZ0Ijo0LCJSaWdodCI6NCwiQm90dG9tIjowfSwiUGFkZGluZyI6eyIkaWQiOiIyMDEiLCJUb3AiOjAsIkxlZnQiOjAsIlJpZ2h0IjowLCJCb3R0b20iOjB9LCJCYWNrZ3JvdW5kIjp7IiRpZCI6IjIwMiIsIkNvbG9yIjp7IiRpZCI6IjIwMyIsIkEiOjI1NSwiUiI6OTEsIkciOjE1NSwiQiI6MjEzfX0sIklzVmlzaWJsZSI6dHJ1ZSwiV2lkdGgiOjAuMCwiSGVpZ2h0IjoxNi4wLCJCb3JkZXJTdHlsZSI6eyIkaWQiOiIyMDQiLCJMaW5lQ29sb3IiOnsiJHJlZiI6IjEwOSJ9LCJMaW5lV2VpZ2h0IjowLjAsIkxpbmVUeXBlIjowLCJQYXJlbnRTdHlsZSI6bnVsbH0sIlBhcmVudFN0eWxlIjpudWxsfSwiVGl0bGVTdHlsZSI6eyIkaWQiOiIyMDUiLCJGb250U2V0dGluZ3MiOnsiJGlkIjoiMjA2IiwiRm9udFNpemUiOjExLCJGb250TmFtZSI6IkNhbGlicmkiLCJJc0JvbGQiOnRydWUsIklzSXRhbGljIjpmYWxzZSwiSXNVbmRlcmxpbmVkIjpmYWxzZSwiUGFyZW50U3R5bGUiOm51bGx9LCJBdXRvU2l6ZSI6MCwiRm9yZWdyb3VuZCI6eyIkaWQiOiIyMDciLCJDb2xvciI6eyIkcmVmIjoiMTE0In19LCJNYXhXaWR0aCI6OTY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ExNyJ9LCJJc1Zpc2libGUiOnRydWUsIldpZHRoIjowLjAsIkhlaWdodCI6MC4wLCJCb3JkZXJTdHlsZSI6eyIkaWQiOiIyMTAiLCJMaW5lQ29sb3IiOm51bGwsIkxpbmVXZWlnaHQiOjAuMCwiTGluZVR5cGUiOjAsIlBhcmVudFN0eWxlIjpudWxsfSwiUGFyZW50U3R5bGUiOm51bGx9LCJEYXRlU3R5bGUiOnsiJGlkIjoiMjExIiwiRm9udFNldHRpbmdzIjp7IiRpZCI6IjIxMiIsIkZvbnRTaXplIjoxMCwiRm9udE5hbWUiOiJDYWxpYnJpIiwiSXNCb2xkIjpmYWxzZSwiSXNJdGFsaWMiOmZhbHNlLCJJc1VuZGVybGluZWQiOmZhbHNlLCJQYXJlbnRTdHlsZSI6bnVsbH0sIkF1dG9TaXplIjowLCJGb3JlZ3JvdW5kIjp7IiRpZCI6IjIxMyIsIkNvbG9yIjp7IiRyZWYiOiIxMjEifX0sIk1heFdpZHRoIjoyMDAuMCwiTWF4SGVpZ2h0IjoiSW5maW5pdHkiLCJTbWFydEZvcmVncm91bmRJc0FjdGl2ZSI6ZmFsc2UsIkhvcml6b250YWxBbGlnbm1lbnQiOjAsIlZlcnRpY2FsQWxpZ25tZW50IjowLCJTbWFydEZvcmVncm91bmQiOm51bGwsIkJhY2tncm91bmRGaWxsVHlwZSI6MCwiTWFyZ2luIjp7IiRpZCI6IjIxNCIsIlRvcCI6MCwiTGVmdCI6MCwiUmlnaHQiOjAsIkJvdHRvbSI6MH0sIlBhZGRpbmciOnsiJGlkIjoiMjE1IiwiVG9wIjowLCJMZWZ0IjowLCJSaWdodCI6MCwiQm90dG9tIjowfSwiQmFja2dyb3VuZCI6eyIkcmVmIjoiMTI0In0sIklzVmlzaWJsZSI6dHJ1ZSwiV2lkdGgiOjAuMCwiSGVpZ2h0IjowLjAsIkJvcmRlclN0eWxlIjp7IiRpZCI6IjIxNiIsIkxpbmVDb2xvciI6bnVsbCwiTGluZVdlaWdodCI6MC4wLCJMaW5lVHlwZSI6MCwiUGFyZW50U3R5bGUiOm51bGx9LCJQYXJlbnRTdHlsZSI6bnVsbH0sIkRhdGVGb3JtYXQiOnsiJGlkIjoiMjE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yMTcifSwiSWQiOiJkNDQ3ZWE0NS04ZDk1LTQzODktOTVmNS1jYWE5YjkxMzI5Y2MiLCJJbXBvcnRJZCI6bnVsbCwiVGl0bGUiOiLqtIDroKgg7Jik7ZSI7IaM7IqkIOyImOynkS/rtoTshJ0iLCJOb3RlIjpudWxsLCJIeXBlcmxpbmsiOm51bGwsIklzQ2hhbmdlZCI6ZmFsc2UsIklzTmV3IjpmYWxzZX0seyIkaWQiOiIyMTgiLCJHcm91cE5hbWUiOm51bGwsIlN0YXJ0RGF0ZSI6IjIwMTktMDQtMDRUMDA6MDA6MDBaIiwiRW5kRGF0ZSI6IjIwMTktMDQtMTBUMjM6NTk6MDBaIiwiUGVyY2VudGFnZUNvbXBsZXRlIjpudWxsLCJTdHlsZSI6eyIkaWQiOiIyMTkiLCJTaGFwZSI6MCwiU2hhcGVUaGlja25lc3MiOjEsIkR1cmF0aW9uRm9ybWF0IjowLCJJbmNsdWRlTm9uV29ya2luZ0RheXNJbkR1cmF0aW9uIjpmYWxzZSwiUGVyY2VudGFnZUNvbXBsZXRlU3R5bGUiOnsiJGlkIjoiMjIwIiwiRm9udFNldHRpbmdzIjp7IiRpZCI6IjIyMSIsIkZvbnRTaXplIjoxMCwiRm9udE5hbWUiOiJDYWxpYnJpIiwiSXNCb2xkIjpmYWxzZSwiSXNJdGFsaWMiOmZhbHNlLCJJc1VuZGVybGluZWQiOmZhbHNlLCJQYXJlbnRTdHlsZSI6bnVsbH0sIkF1dG9TaXplIjowLCJGb3JlZ3JvdW5kIjp7IiRpZCI6IjIyMiIsIkNvbG9yIjp7IiRyZWYiOiI4NiJ9fSwiTWF4V2lkdGgiOjIwMC4wLCJNYXhIZWlnaHQiOiJJbmZpbml0eSIsIlNtYXJ0Rm9yZWdyb3VuZElzQWN0aXZlIjpmYWxzZSwiSG9yaXpvbnRhbEFsaWdubWVudCI6MCwiVmVydGljYWxBbGlnbm1lbnQiOjAsIlNtYXJ0Rm9yZWdyb3VuZCI6bnVsbCwiQmFja2dyb3VuZEZpbGxUeXBlIjowLCJNYXJnaW4iOnsiJGlkIjoiMjIzIiwiVG9wIjowLCJMZWZ0IjowLCJSaWdodCI6MCwiQm90dG9tIjowfSwiUGFkZGluZyI6eyIkaWQiOiIyMjQiLCJUb3AiOjAsIkxlZnQiOjAsIlJpZ2h0IjowLCJCb3R0b20iOjB9LCJCYWNrZ3JvdW5kIjp7IiRyZWYiOiI4OSJ9LCJJc1Zpc2libGUiOnRydWUsIldpZHRoIjowLjAsIkhlaWdodCI6MC4wLCJCb3JkZXJTdHlsZSI6eyIkaWQiOiIyMjUiLCJMaW5lQ29sb3IiOm51bGwsIkxpbmVXZWlnaHQiOjAuMCwiTGluZVR5cGUiOjAsIlBhcmVudFN0eWxlIjpudWxsfSwiUGFyZW50U3R5bGUiOm51bGx9LCJEdXJhdGlvbl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OTMifX0sIk1heFdpZHRoIjoyMDAuMCwiTWF4SGVpZ2h0IjoiSW5maW5pdHkiLCJTbWFydEZvcmVncm91bmRJc0FjdGl2ZSI6ZmFsc2UsIkhvcml6b250YWxBbGlnbm1lbnQiOjAsIlZlcnRpY2FsQWxpZ25tZW50IjowLCJTbWFydEZvcmVncm91bmQiOm51bGwsIkJhY2tncm91bmRGaWxsVHlwZSI6MCwiTWFyZ2luIjp7IiRpZCI6IjIyOSIsIlRvcCI6MCwiTGVmdCI6MCwiUmlnaHQiOjAsIkJvdHRvbSI6MH0sIlBhZGRpbmciOnsiJGlkIjoiMjMwIiwiVG9wIjowLCJMZWZ0IjowLCJSaWdodCI6MCwiQm90dG9tIjowfSwiQmFja2dyb3VuZCI6eyIkcmVmIjoiOTYifSwiSXNWaXNpYmxlIjp0cnVlLCJXaWR0aCI6MC4wLCJIZWlnaHQiOjAuMCwiQm9yZGVyU3R5bGUiOnsiJGlkIjoiMjMxIiwiTGluZUNvbG9yIjpudWxsLCJMaW5lV2VpZ2h0IjowLjAsIkxpbmVUeXBlIjowLCJQYXJlbnRTdHlsZSI6bnVsbH0sIlBhcmVudFN0eWxlIjpudWxsfSwiSG9yaXpvbnRhbENvbm5lY3RvclN0eWxlIjp7IiRpZCI6IjIzMiIsIkxpbmVDb2xvciI6eyIkcmVmIjoiOTgifSwiTGluZVdlaWdodCI6MS4wLCJMaW5lVHlwZSI6MCwiUGFyZW50U3R5bGUiOm51bGx9LCJWZXJ0aWNhbENvbm5lY3RvclN0eWxlIjp7IiRpZCI6IjIz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QiLCJNYXJnaW4iOnsiJGlkIjoiMjM1IiwiVG9wIjowLCJMZWZ0Ijo0LCJSaWdodCI6NCwiQm90dG9tIjowfSwiUGFkZGluZyI6eyIkaWQiOiIyMzYiLCJUb3AiOjAsIkxlZnQiOjAsIlJpZ2h0IjowLCJCb3R0b20iOjB9LCJCYWNrZ3JvdW5kIjp7IiRpZCI6IjIzNyIsIkNvbG9yIjp7IiRpZCI6IjIzOCIsIkEiOjI1NSwiUiI6MTEyLCJHIjoxNzMsIkIiOjcxfX0sIklzVmlzaWJsZSI6dHJ1ZSwiV2lkdGgiOjAuMCwiSGVpZ2h0IjoxNi4wLCJCb3JkZXJTdHlsZSI6eyIkaWQiOiIyMzkiLCJMaW5lQ29sb3IiOnsiJHJlZiI6IjEwOSJ9LCJMaW5lV2VpZ2h0IjowLjAsIkxpbmVUeXBlIjowLCJQYXJlbnRTdHlsZSI6bnVsbH0sIlBhcmVudFN0eWxlIjpudWxsfSwiVGl0bGVTdHlsZSI6eyIkaWQiOiIyNDAiLCJGb250U2V0dGluZ3MiOnsiJGlkIjoiMjQxIiwiRm9udFNpemUiOjExLCJGb250TmFtZSI6IkNhbGlicmkiLCJJc0JvbGQiOnRydWUsIklzSXRhbGljIjpmYWxzZSwiSXNVbmRlcmxpbmVkIjpmYWxzZSwiUGFyZW50U3R5bGUiOm51bGx9LCJBdXRvU2l6ZSI6MCwiRm9yZWdyb3VuZCI6eyIkaWQiOiIyNDIiLCJDb2xvciI6eyIkcmVmIjoiMTE0In19LCJNYXhXaWR0aCI6OTY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ExNyJ9LCJJc1Zpc2libGUiOnRydWUsIldpZHRoIjowLjAsIkhlaWdodCI6MC4wLCJCb3JkZXJTdHlsZSI6eyIkaWQiOiIyNDUiLCJMaW5lQ29sb3IiOm51bGwsIkxpbmVXZWlnaHQiOjAuMCwiTGluZVR5cGUiOjAsIlBhcmVudFN0eWxlIjpudWxsfSwiUGFyZW50U3R5bGUiOm51bGx9LCJEYXRl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xMjEifX0sIk1heFdpZHRoIjoyMDAuMCwiTWF4SGVpZ2h0IjoiSW5maW5pdHkiLCJTbWFydEZvcmVncm91bmRJc0FjdGl2ZSI6ZmFsc2UsIkhvcml6b250YWxBbGlnbm1lbnQiOjAsIlZlcnRpY2FsQWxpZ25tZW50IjowLCJTbWFydEZvcmVncm91bmQiOm51bGwsIkJhY2tncm91bmRGaWxsVHlwZSI6MCwiTWFyZ2luIjp7IiRpZCI6IjI0OSIsIlRvcCI6MCwiTGVmdCI6MCwiUmlnaHQiOjAsIkJvdHRvbSI6MH0sIlBhZGRpbmciOnsiJGlkIjoiMjUwIiwiVG9wIjowLCJMZWZ0IjowLCJSaWdodCI6MCwiQm90dG9tIjowfSwiQmFja2dyb3VuZCI6eyIkcmVmIjoiMTI0In0sIklzVmlzaWJsZSI6dHJ1ZSwiV2lkdGgiOjAuMCwiSGVpZ2h0IjowLjAsIkJvcmRlclN0eWxlIjp7IiRpZCI6IjI1MSIsIkxpbmVDb2xvciI6bnVsbCwiTGluZVdlaWdodCI6MC4wLCJMaW5lVHlwZSI6MCwiUGFyZW50U3R5bGUiOm51bGx9LCJQYXJlbnRTdHlsZSI6bnVsbH0sIkRhdGVGb3JtYXQiOnsiJGlkIjoiMjU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NtYXJ0RHVyYXRpb25BY3RpdmF0ZWQiOmZhbHNlLCJEYXRlRm9ybWF0Ijp7IiRyZWYiOiIyNTIifSwiSWQiOiI3NWRmZmJkMC0yYzQxLTQ0MjEtODNiNy0yMGJiZmExYzNkMjIiLCJJbXBvcnRJZCI6bnVsbCwiVGl0bGUiOiLslYjrk5zroZzsnbTrk5wg7JWxIOqwnOuwnCIsIk5vdGUiOm51bGwsIkh5cGVybGluayI6bnVsbCwiSXNDaGFuZ2VkIjpmYWxzZSwiSXNOZXciOmZhbHNlfSx7IiRpZCI6IjI1MyIsIkdyb3VwTmFtZSI6bnVsbCwiU3RhcnREYXRlIjoiMjAxOS0wNC0wN1QwMDowMDowMFoiLCJFbmREYXRlIjoiMjAxOS0wNC0yMFQyMzo1OTowMCIsIlBlcmNlbnRhZ2VDb21wbGV0ZSI6bnVsbCwiU3R5bGUiOnsiJGlkIjoiMjU0IiwiU2hhcGUiOjAsIlNoYXBlVGhpY2tuZXNzIjoxLCJEdXJhdGlvbkZvcm1hdCI6MCwiSW5jbHVkZU5vbldvcmtpbmdEYXlzSW5EdXJhdGlvbiI6ZmFsc2UsIlBlcmNlbnRhZ2VDb21wbGV0ZVN0eWxlIjp7IiRpZCI6IjI1NSIsIkZvbnRTZXR0aW5ncyI6eyIkaWQiOiIyNTYiLCJGb250U2l6ZSI6MTAsIkZvbnROYW1lIjoiQ2FsaWJyaSIsIklzQm9sZCI6ZmFsc2UsIklzSXRhbGljIjpmYWxzZSwiSXNVbmRlcmxpbmVkIjpmYWxzZSwiUGFyZW50U3R5bGUiOm51bGx9LCJBdXRvU2l6ZSI6MCwiRm9yZWdyb3VuZCI6eyIkaWQiOiIyNTciLCJDb2xvciI6eyIkcmVmIjoiODYifX0sIk1heFdpZHRoIjoyMDAuMCwiTWF4SGVpZ2h0IjoiSW5maW5pdHkiLCJTbWFydEZvcmVncm91bmRJc0FjdGl2ZSI6ZmFsc2UsIkhvcml6b250YWxBbGlnbm1lbnQiOjA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ODkifSwiSXNWaXNpYmxlIjp0cnVlLCJXaWR0aCI6MC4wLCJIZWlnaHQiOjAuMCwiQm9yZGVyU3R5bGUiOnsiJGlkIjoiMjYwIiwiTGluZUNvbG9yIjpudWxsLCJMaW5lV2VpZ2h0IjowLjAsIkxpbmVUeXBlIjowLCJQYXJlbnRTdHlsZSI6bnVsbH0sIlBhcmVudFN0eWxlIjpudWxsfSwiRHVyYXRpb25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kzIn19LCJNYXhXaWR0aCI6MjAwLjAsIk1heEhlaWdodCI6IkluZmluaXR5IiwiU21hcnRGb3JlZ3JvdW5kSXNBY3RpdmUiOmZhbHNlLCJIb3Jpem9udGFsQWxpZ25tZW50Ijow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k2In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HJlZiI6Ijk4In0sIkxpbmVXZWlnaHQiOjEuMCwiTGluZVR5cGUiOjAsIlBhcmVudFN0eWxlIjpudWxsfSwiVmVydGljYWxDb25uZWN0b3JTdHlsZSI6eyIkaWQiOiIyNj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Y5IiwiTWFyZ2luIjp7IiRpZCI6IjI3MCIsIlRvcCI6MCwiTGVmdCI6NCwiUmlnaHQiOjQsIkJvdHRvbSI6MH0sIlBhZGRpbmciOnsiJGlkIjoiMjcxIiwiVG9wIjowLCJMZWZ0IjowLCJSaWdodCI6MCwiQm90dG9tIjowfSwiQmFja2dyb3VuZCI6eyIkaWQiOiIyNzIiLCJDb2xvciI6eyIkaWQiOiIyNzMiLCJBIjoyNTUsIlIiOjY4LCJHIjo4NCwiQiI6MTA2fX0sIklzVmlzaWJsZSI6dHJ1ZSwiV2lkdGgiOjAuMCwiSGVpZ2h0IjoxNi4wLCJCb3JkZXJTdHlsZSI6eyIkaWQiOiIyNzQiLCJMaW5lQ29sb3IiOnsiJHJlZiI6IjEwOSJ9LCJMaW5lV2VpZ2h0IjowLjAsIkxpbmVUeXBlIjowLCJQYXJlbnRTdHlsZSI6bnVsbH0sIlBhcmVudFN0eWxlIjpudWxsfSwiVGl0bGVTdHlsZSI6eyIkaWQiOiIyNzUiLCJGb250U2V0dGluZ3MiOnsiJGlkIjoiMjc2IiwiRm9udFNpemUiOjExLCJGb250TmFtZSI6IkNhbGlicmkiLCJJc0JvbGQiOnRydWUsIklzSXRhbGljIjpmYWxzZSwiSXNVbmRlcmxpbmVkIjpmYWxzZSwiUGFyZW50U3R5bGUiOm51bGx9LCJBdXRvU2l6ZSI6MCwiRm9yZWdyb3VuZCI6eyIkaWQiOiIyNzciLCJDb2xvciI6eyIkcmVmIjoiMTE0In19LCJNYXhXaWR0aCI6NzI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ExNyJ9LCJJc1Zpc2libGUiOnRydWUsIldpZHRoIjowLjAsIkhlaWdodCI6MC4wLCJCb3JkZXJTdHlsZSI6eyIkaWQiOiIyODAiLCJMaW5lQ29sb3IiOm51bGwsIkxpbmVXZWlnaHQiOjAuMCwiTGluZVR5cGUiOjAsIlBhcmVudFN0eWxlIjpudWxsfSwiUGFyZW50U3R5bGUiOm51bGx9LCJEYXRlU3R5bGUiOnsiJGlkIjoiMjgxIiwiRm9udFNldHRpbmdzIjp7IiRpZCI6IjI4MiIsIkZvbnRTaXplIjoxMCwiRm9udE5hbWUiOiJDYWxpYnJpIiwiSXNCb2xkIjpmYWxzZSwiSXNJdGFsaWMiOmZhbHNlLCJJc1VuZGVybGluZWQiOmZhbHNlLCJQYXJlbnRTdHlsZSI6bnVsbH0sIkF1dG9TaXplIjowLCJGb3JlZ3JvdW5kIjp7IiRpZCI6IjI4MyIsIkNvbG9yIjp7IiRyZWYiOiIxMjEifX0sIk1heFdpZHRoIjoyMDAuMCwiTWF4SGVpZ2h0IjoiSW5maW5pdHkiLCJTbWFydEZvcmVncm91bmRJc0FjdGl2ZSI6ZmFsc2UsIkhvcml6b250YWxBbGlnbm1lbnQiOjAsIlZlcnRpY2FsQWxpZ25tZW50IjowLCJTbWFydEZvcmVncm91bmQiOm51bGwsIkJhY2tncm91bmRGaWxsVHlwZSI6MCwiTWFyZ2luIjp7IiRpZCI6IjI4NCIsIlRvcCI6MCwiTGVmdCI6MCwiUmlnaHQiOjAsIkJvdHRvbSI6MH0sIlBhZGRpbmciOnsiJGlkIjoiMjg1IiwiVG9wIjowLCJMZWZ0IjowLCJSaWdodCI6MCwiQm90dG9tIjowfSwiQmFja2dyb3VuZCI6eyIkcmVmIjoiMTI0In0sIklzVmlzaWJsZSI6dHJ1ZSwiV2lkdGgiOjAuMCwiSGVpZ2h0IjowLjAsIkJvcmRlclN0eWxlIjp7IiRpZCI6IjI4NiIsIkxpbmVDb2xvciI6bnVsbCwiTGluZVdlaWdodCI6MC4wLCJMaW5lVHlwZSI6MCwiUGFyZW50U3R5bGUiOm51bGx9LCJQYXJlbnRTdHlsZSI6bnVsbH0sIkRhdGVGb3JtYXQiOnsiJGlkIjoiMjg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yODcifSwiSWQiOiIzODJkZGY3Yy00OWFlLTQxYTktYTg5Ni1iNjgyMzNiYjg2MGIiLCJJbXBvcnRJZCI6bnVsbCwiVGl0bGUiOiJDIyDqs7XrtoAg67CPIOyciOuPhOyasCDtlITroZzqt7jrnqggR1VJIOqwnOuwnCIsIk5vdGUiOm51bGwsIkh5cGVybGluayI6bnVsbCwiSXNDaGFuZ2VkIjpmYWxzZSwiSXNOZXciOmZhbHNlfSx7IiRpZCI6IjI4OCIsIkdyb3VwTmFtZSI6bnVsbCwiU3RhcnREYXRlIjoiMjAxOS0wNC0xMFQwMDowMDowMFoiLCJFbmREYXRlIjoiMjAxOS0wNS0xOVQyMzo1OTowMFoiLCJQZXJjZW50YWdlQ29tcGxldGUiOm51bGwsIlN0eWxlIjp7IiRpZCI6IjI4OSIsIlNoYXBlIjowLCJTaGFwZVRoaWNrbmVzcyI6MSwiRHVyYXRpb25Gb3JtYXQiOjAsIkluY2x1ZGVOb25Xb3JraW5nRGF5c0luRHVyYXRpb24iOmZhbHNlLCJQZXJjZW50YWdlQ29tcGxldGVTdHlsZSI6eyIkaWQiOiIyOTAiLCJGb250U2V0dGluZ3MiOnsiJGlkIjoiMjkxIiwiRm9udFNpemUiOjEwLCJGb250TmFtZSI6IkNhbGlicmkiLCJJc0JvbGQiOmZhbHNlLCJJc0l0YWxpYyI6ZmFsc2UsIklzVW5kZXJsaW5lZCI6ZmFsc2UsIlBhcmVudFN0eWxlIjpudWxsfSwiQXV0b1NpemUiOjAsIkZvcmVncm91bmQiOnsiJGlkIjoiMjkyIiwiQ29sb3IiOnsiJHJlZiI6Ijg2In19LCJNYXhXaWR0aCI6MjAwLjAsIk1heEhlaWdodCI6IkluZmluaXR5IiwiU21hcnRGb3JlZ3JvdW5kSXNBY3RpdmUiOmZhbHNlLCJIb3Jpem9udGFsQWxpZ25tZW50Ijow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g5In0sIklzVmlzaWJsZSI6dHJ1ZSwiV2lkdGgiOjAuMCwiSGVpZ2h0IjowLjAsIkJvcmRlclN0eWxlIjp7IiRpZCI6IjI5NSIsIkxpbmVDb2xvciI6bnVsbCwiTGluZVdlaWdodCI6MC4wLCJMaW5lVHlwZSI6MCwiUGFyZW50U3R5bGUiOm51bGx9LCJQYXJlbnRTdHlsZSI6bnVsbH0sIkR1cmF0aW9u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5MyJ9fSwiTWF4V2lkdGgiOjIwMC4wLCJNYXhIZWlnaHQiOiJJbmZpbml0eSIsIlNtYXJ0Rm9yZWdyb3VuZElzQWN0aXZlIjpmYWxzZSwiSG9yaXpvbnRhbEFsaWdubWVudCI6MCwiVmVydGljYWxBbGlnbm1lbnQiOjAsIlNtYXJ0Rm9yZWdyb3VuZCI6bnVsbCwiQmFja2dyb3VuZEZpbGxUeXBlIjowLCJNYXJnaW4iOnsiJGlkIjoiMjk5IiwiVG9wIjowLCJMZWZ0IjowLCJSaWdodCI6MCwiQm90dG9tIjowfSwiUGFkZGluZyI6eyIkaWQiOiIzMDAiLCJUb3AiOjAsIkxlZnQiOjAsIlJpZ2h0IjowLCJCb3R0b20iOjB9LCJCYWNrZ3JvdW5kIjp7IiRyZWYiOiI5NiJ9LCJJc1Zpc2libGUiOnRydWUsIldpZHRoIjowLjAsIkhlaWdodCI6MC4wLCJCb3JkZXJTdHlsZSI6eyIkaWQiOiIzMDEiLCJMaW5lQ29sb3IiOm51bGwsIkxpbmVXZWlnaHQiOjAuMCwiTGluZVR5cGUiOjAsIlBhcmVudFN0eWxlIjpudWxsfSwiUGFyZW50U3R5bGUiOm51bGx9LCJIb3Jpem9udGFsQ29ubmVjdG9yU3R5bGUiOnsiJGlkIjoiMzAyIiwiTGluZUNvbG9yIjp7IiRyZWYiOiI5OCJ9LCJMaW5lV2VpZ2h0IjoxLjAsIkxpbmVUeXBlIjowLCJQYXJlbnRTdHlsZSI6bnVsbH0sIlZlcnRpY2FsQ29ubmVjdG9yU3R5bGUiOnsiJGlkIjoiMzA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wNCIsIk1hcmdpbiI6eyIkaWQiOiIzMDUiLCJUb3AiOjAsIkxlZnQiOjQsIlJpZ2h0Ijo0LCJCb3R0b20iOjB9LCJQYWRkaW5nIjp7IiRpZCI6IjMwNiIsIlRvcCI6MCwiTGVmdCI6MCwiUmlnaHQiOjAsIkJvdHRvbSI6MH0sIkJhY2tncm91bmQiOnsiJGlkIjoiMzA3IiwiQ29sb3IiOnsiJGlkIjoiMzA4IiwiQSI6MjU1LCJSIjoyNTUsIkciOjE5MiwiQiI6MH19LCJJc1Zpc2libGUiOnRydWUsIldpZHRoIjowLjAsIkhlaWdodCI6MTYuMCwiQm9yZGVyU3R5bGUiOnsiJGlkIjoiMzA5IiwiTGluZUNvbG9yIjp7IiRyZWYiOiIxMDkifSwiTGluZVdlaWdodCI6MC4wLCJMaW5lVHlwZSI6MCwiUGFyZW50U3R5bGUiOm51bGx9LCJQYXJlbnRTdHlsZSI6bnVsbH0sIlRpdGxlU3R5bGUiOnsiJGlkIjoiMzEwIiwiRm9udFNldHRpbmdzIjp7IiRpZCI6IjMxMSIsIkZvbnRTaXplIjoxMSwiRm9udE5hbWUiOiJDYWxpYnJpIiwiSXNCb2xkIjp0cnVlLCJJc0l0YWxpYyI6ZmFsc2UsIklzVW5kZXJsaW5lZCI6ZmFsc2UsIlBhcmVudFN0eWxlIjpudWxsfSwiQXV0b1NpemUiOjAsIkZvcmVncm91bmQiOnsiJGlkIjoiMzEyIiwiQ29sb3IiOnsiJHJlZiI6IjExNCJ9fSwiTWF4V2lkdGgiOjk2MC4wLCJNYXhIZWlnaHQiOiJJbmZpbml0eSIsIlNtYXJ0Rm9yZWdyb3VuZElzQWN0aXZlIjpmYWxzZSwiSG9yaXpvbnRhbEFsaWdubWVudCI6MCwiVmVydGljYWxBbGlnbm1lbnQiOjAsIlNtYXJ0Rm9yZWdyb3VuZCI6bnVsbCwiQmFja2dyb3VuZEZpbGxUeXBlIjowLCJNYXJnaW4iOnsiJGlkIjoiMzEzIiwiVG9wIjowLCJMZWZ0IjowLCJSaWdodCI6MCwiQm90dG9tIjowfSwiUGFkZGluZyI6eyIkaWQiOiIzMTQiLCJUb3AiOjAsIkxlZnQiOjAsIlJpZ2h0IjowLCJCb3R0b20iOjB9LCJCYWNrZ3JvdW5kIjp7IiRyZWYiOiIxMTcifSwiSXNWaXNpYmxlIjp0cnVlLCJXaWR0aCI6MC4wLCJIZWlnaHQiOjAuMCwiQm9yZGVyU3R5bGUiOnsiJGlkIjoiMzE1IiwiTGluZUNvbG9yIjpudWxsLCJMaW5lV2VpZ2h0IjowLjAsIkxpbmVUeXBlIjowLCJQYXJlbnRTdHlsZSI6bnVsbH0sIlBhcmVudFN0eWxlIjpudWxsfSwiRGF0ZVN0eWxlIjp7IiRpZCI6IjMxNiIsIkZvbnRTZXR0aW5ncyI6eyIkaWQiOiIzMTciLCJGb250U2l6ZSI6MTAsIkZvbnROYW1lIjoiQ2FsaWJyaSIsIklzQm9sZCI6ZmFsc2UsIklzSXRhbGljIjpmYWxzZSwiSXNVbmRlcmxpbmVkIjpmYWxzZSwiUGFyZW50U3R5bGUiOm51bGx9LCJBdXRvU2l6ZSI6MCwiRm9yZWdyb3VuZCI6eyIkaWQiOiIzMTgiLCJDb2xvciI6eyIkcmVmIjoiMTIxIn19LCJNYXhXaWR0aCI6MjAwLjAsIk1heEhlaWdodCI6IkluZmluaXR5IiwiU21hcnRGb3JlZ3JvdW5kSXNBY3RpdmUiOmZhbHNlLCJIb3Jpem9udGFsQWxpZ25tZW50IjowLCJWZXJ0aWNhbEFsaWdubWVudCI6MCwiU21hcnRGb3JlZ3JvdW5kIjpudWxsLCJCYWNrZ3JvdW5kRmlsbFR5cGUiOjAsIk1hcmdpbiI6eyIkaWQiOiIzMTkiLCJUb3AiOjAsIkxlZnQiOjAsIlJpZ2h0IjowLCJCb3R0b20iOjB9LCJQYWRkaW5nIjp7IiRpZCI6IjMyMCIsIlRvcCI6MCwiTGVmdCI6MCwiUmlnaHQiOjAsIkJvdHRvbSI6MH0sIkJhY2tncm91bmQiOnsiJHJlZiI6IjEyNCJ9LCJJc1Zpc2libGUiOnRydWUsIldpZHRoIjowLjAsIkhlaWdodCI6MC4wLCJCb3JkZXJTdHlsZSI6eyIkaWQiOiIzMjEiLCJMaW5lQ29sb3IiOm51bGwsIkxpbmVXZWlnaHQiOjAuMCwiTGluZVR5cGUiOjAsIlBhcmVudFN0eWxlIjpudWxsfSwiUGFyZW50U3R5bGUiOm51bGx9LCJEYXRlRm9ybWF0Ijp7IiRpZCI6IjMy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IyIn0sIklkIjoiMjdhZTQ3NTgtOWJhYy00MGQzLTg0MDktNDA1ZDVhMjhjOWI2IiwiSW1wb3J0SWQiOm51bGwsIlRpdGxlIjoi7IaQIOyduOyLnSDrqqjrk4gg6rCc67CcIiwiTm90ZSI6bnVsbCwiSHlwZXJsaW5rIjpudWxsLCJJc0NoYW5nZWQiOmZhbHNlLCJJc05ldyI6ZmFsc2V9LHsiJGlkIjoiMzIzIiwiR3JvdXBOYW1lIjpudWxsLCJTdGFydERhdGUiOiIyMDE5LTA0LTE0VDAwOjAwOjAwWiIsIkVuZERhdGUiOiIyMDE5LTA1LTA5VDIzOjU5OjAwWiIsIlBlcmNlbnRhZ2VDb21wbGV0ZSI6bnVsbCwiU3R5bGUiOnsiJGlkIjoiMzI0IiwiU2hhcGUiOjAsIlNoYXBlVGhpY2tuZXNzIjoxLCJEdXJhdGlvbkZvcm1hdCI6MCwiSW5jbHVkZU5vbldvcmtpbmdEYXlzSW5EdXJhdGlvbiI6ZmFsc2UsIlBlcmNlbnRhZ2VDb21wbGV0ZVN0eWxlIjp7IiRpZCI6IjMyNSIsIkZvbnRTZXR0aW5ncyI6eyIkaWQiOiIzMjYiLCJGb250U2l6ZSI6MTAsIkZvbnROYW1lIjoiQ2FsaWJyaSIsIklzQm9sZCI6ZmFsc2UsIklzSXRhbGljIjpmYWxzZSwiSXNVbmRlcmxpbmVkIjpmYWxzZSwiUGFyZW50U3R5bGUiOm51bGx9LCJBdXRvU2l6ZSI6MCwiRm9yZWdyb3VuZCI6eyIkaWQiOiIzMjciLCJDb2xvciI6eyIkcmVmIjoiODYifX0sIk1heFdpZHRoIjoyMDAuMCwiTWF4SGVpZ2h0IjoiSW5maW5pdHkiLCJTbWFydEZvcmVncm91bmRJc0FjdGl2ZSI6ZmFsc2UsIkhvcml6b250YWxBbGlnbm1lbnQiOjAsIlZlcnRpY2FsQWxpZ25tZW50IjowLCJTbWFydEZvcmVncm91bmQiOm51bGwsIkJhY2tncm91bmRGaWxsVHlwZSI6MCwiTWFyZ2luIjp7IiRpZCI6IjMyOCIsIlRvcCI6MCwiTGVmdCI6MCwiUmlnaHQiOjAsIkJvdHRvbSI6MH0sIlBhZGRpbmciOnsiJGlkIjoiMzI5IiwiVG9wIjowLCJMZWZ0IjowLCJSaWdodCI6MCwiQm90dG9tIjowfSwiQmFja2dyb3VuZCI6eyIkcmVmIjoiODkifSwiSXNWaXNpYmxlIjp0cnVlLCJXaWR0aCI6MC4wLCJIZWlnaHQiOjAuMCwiQm9yZGVyU3R5bGUiOnsiJGlkIjoiMzMwIiwiTGluZUNvbG9yIjpudWxsLCJMaW5lV2VpZ2h0IjowLjAsIkxpbmVUeXBlIjowLCJQYXJlbnRTdHlsZSI6bnVsbH0sIlBhcmVudFN0eWxlIjpudWxsfSwiRHVyYXRpb25TdHlsZSI6eyIkaWQiOiIzMzEiLCJGb250U2V0dGluZ3MiOnsiJGlkIjoiMzMyIiwiRm9udFNpemUiOjEwLCJGb250TmFtZSI6IkNhbGlicmkiLCJJc0JvbGQiOmZhbHNlLCJJc0l0YWxpYyI6ZmFsc2UsIklzVW5kZXJsaW5lZCI6ZmFsc2UsIlBhcmVudFN0eWxlIjpudWxsfSwiQXV0b1NpemUiOjAsIkZvcmVncm91bmQiOnsiJGlkIjoiMzMzIiwiQ29sb3IiOnsiJHJlZiI6Ijkz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k2In0sIklzVmlzaWJsZSI6dHJ1ZSwiV2lkdGgiOjAuMCwiSGVpZ2h0IjowLjAsIkJvcmRlclN0eWxlIjp7IiRpZCI6IjMzNiIsIkxpbmVDb2xvciI6bnVsbCwiTGluZVdlaWdodCI6MC4wLCJMaW5lVHlwZSI6MCwiUGFyZW50U3R5bGUiOm51bGx9LCJQYXJlbnRTdHlsZSI6bnVsbH0sIkhvcml6b250YWxDb25uZWN0b3JTdHlsZSI6eyIkaWQiOiIzMzciLCJMaW5lQ29sb3IiOnsiJHJlZiI6Ijk4In0sIkxpbmVXZWlnaHQiOjEuMCwiTGluZVR5cGUiOjAsIlBhcmVudFN0eWxlIjpudWxsfSwiVmVydGljYWxDb25uZWN0b3JTdHlsZSI6eyIkaWQiOiIzMz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M5IiwiTWFyZ2luIjp7IiRpZCI6IjM0MCIsIlRvcCI6MCwiTGVmdCI6NCwiUmlnaHQiOjQsIkJvdHRvbSI6MH0sIlBhZGRpbmciOnsiJGlkIjoiMzQxIiwiVG9wIjowLCJMZWZ0IjowLCJSaWdodCI6MCwiQm90dG9tIjowfSwiQmFja2dyb3VuZCI6eyIkaWQiOiIzNDIiLCJDb2xvciI6eyIkaWQiOiIzNDMiLCJBIjoyNTUsIlIiOjIzNywiRyI6MTI1LCJCIjo0OX19LCJJc1Zpc2libGUiOnRydWUsIldpZHRoIjowLjAsIkhlaWdodCI6MTYuMCwiQm9yZGVyU3R5bGUiOnsiJGlkIjoiMzQ0IiwiTGluZUNvbG9yIjp7IiRyZWYiOiIxMDkifSwiTGluZVdlaWdodCI6MC4wLCJMaW5lVHlwZSI6MCwiUGFyZW50U3R5bGUiOm51bGx9LCJQYXJlbnRTdHlsZSI6bnVsbH0sIlRpdGxlU3R5bGUiOnsiJGlkIjoiMzQ1IiwiRm9udFNldHRpbmdzIjp7IiRpZCI6IjM0NiIsIkZvbnRTaXplIjoxMSwiRm9udE5hbWUiOiJDYWxpYnJpIiwiSXNCb2xkIjp0cnVlLCJJc0l0YWxpYyI6ZmFsc2UsIklzVW5kZXJsaW5lZCI6ZmFsc2UsIlBhcmVudFN0eWxlIjpudWxsfSwiQXV0b1NpemUiOjAsIkZvcmVncm91bmQiOnsiJGlkIjoiMzQ3IiwiQ29sb3IiOnsiJHJlZiI6IjExNCJ9fSwiTWF4V2lkdGgiOjk2MC4wLCJNYXhIZWlnaHQiOiJJbmZpbml0eSIsIlNtYXJ0Rm9yZWdyb3VuZElzQWN0aXZlIjpmYWxzZSwiSG9yaXpvbnRhbEFsaWdubWVudCI6MCwiVmVydGljYWxBbGlnbm1lbnQiOjAsIlNtYXJ0Rm9yZWdyb3VuZCI6bnVsbCwiQmFja2dyb3VuZEZpbGxUeXBlIjowLCJNYXJnaW4iOnsiJGlkIjoiMzQ4IiwiVG9wIjowLCJMZWZ0IjowLCJSaWdodCI6MCwiQm90dG9tIjowfSwiUGFkZGluZyI6eyIkaWQiOiIzNDkiLCJUb3AiOjAsIkxlZnQiOjAsIlJpZ2h0IjowLCJCb3R0b20iOjB9LCJCYWNrZ3JvdW5kIjp7IiRyZWYiOiIxMTcifSwiSXNWaXNpYmxlIjp0cnVlLCJXaWR0aCI6MC4wLCJIZWlnaHQiOjAuMCwiQm9yZGVyU3R5bGUiOnsiJGlkIjoiMzUwIiwiTGluZUNvbG9yIjpudWxsLCJMaW5lV2VpZ2h0IjowLjAsIkxpbmVUeXBlIjowLCJQYXJlbnRTdHlsZSI6bnVsbH0sIlBhcmVudFN0eWxlIjpudWxsfSwiRGF0ZVN0eWxlIjp7IiRpZCI6IjM1MSIsIkZvbnRTZXR0aW5ncyI6eyIkaWQiOiIzNTIiLCJGb250U2l6ZSI6MTAsIkZvbnROYW1lIjoiQ2FsaWJyaSIsIklzQm9sZCI6ZmFsc2UsIklzSXRhbGljIjpmYWxzZSwiSXNVbmRlcmxpbmVkIjpmYWxzZSwiUGFyZW50U3R5bGUiOm51bGx9LCJBdXRvU2l6ZSI6MCwiRm9yZWdyb3VuZCI6eyIkaWQiOiIzNTMiLCJDb2xvciI6eyIkcmVmIjoiMTIxIn19LCJNYXhXaWR0aCI6MjAwLjAsIk1heEhlaWdodCI6IkluZmluaXR5IiwiU21hcnRGb3JlZ3JvdW5kSXNBY3RpdmUiOmZhbHNlLCJIb3Jpem9udGFsQWxpZ25tZW50IjowLCJWZXJ0aWNhbEFsaWdubWVudCI6MCwiU21hcnRGb3JlZ3JvdW5kIjpudWxsLCJCYWNrZ3JvdW5kRmlsbFR5cGUiOjAsIk1hcmdpbiI6eyIkaWQiOiIzNTQiLCJUb3AiOjAsIkxlZnQiOjAsIlJpZ2h0IjowLCJCb3R0b20iOjB9LCJQYWRkaW5nIjp7IiRpZCI6IjM1NSIsIlRvcCI6MCwiTGVmdCI6MCwiUmlnaHQiOjAsIkJvdHRvbSI6MH0sIkJhY2tncm91bmQiOnsiJHJlZiI6IjEyNCJ9LCJJc1Zpc2libGUiOnRydWUsIldpZHRoIjowLjAsIkhlaWdodCI6MC4wLCJCb3JkZXJTdHlsZSI6eyIkaWQiOiIzNTYiLCJMaW5lQ29sb3IiOm51bGwsIkxpbmVXZWlnaHQiOjAuMCwiTGluZVR5cGUiOjAsIlBhcmVudFN0eWxlIjpudWxsfSwiUGFyZW50U3R5bGUiOm51bGx9LCJEYXRlRm9ybWF0Ijp7IiRpZCI6IjM1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3LCJTbWFydER1cmF0aW9uQWN0aXZhdGVkIjpmYWxzZSwiRGF0ZUZvcm1hdCI6eyIkcmVmIjoiMzU3In0sIklkIjoiZTY3NmRkNWMtOGQ2NS00Nzc1LTg4YjYtZDU2YjRlNzNlZTBjIiwiSW1wb3J0SWQiOm51bGwsIlRpdGxlIjoi7Iug7LK0IOyduOyLnSDrqqjrk4gg6rCc67CcIiwiTm90ZSI6bnVsbCwiSHlwZXJsaW5rIjpudWxsLCJJc0NoYW5nZWQiOmZhbHNlLCJJc05ldyI6ZmFsc2V9LHsiJGlkIjoiMzU4IiwiR3JvdXBOYW1lIjpudWxsLCJTdGFydERhdGUiOiIyMDE5LTA1LTEwVDAwOjAwOjAwWiIsIkVuZERhdGUiOiIyMDE5LTA2LTA3VDIzOjU5OjAwWiIsIlBlcmNlbnRhZ2VDb21wbGV0ZSI6bnVsbCwiU3R5bGUiOnsiJGlkIjoiMzU5IiwiU2hhcGUiOjAsIlNoYXBlVGhpY2tuZXNzIjoxLCJEdXJhdGlvbkZvcm1hdCI6MCwiSW5jbHVkZU5vbldvcmtpbmdEYXlzSW5EdXJhdGlvbiI6ZmFsc2UsIlBlcmNlbnRhZ2VDb21wbGV0ZVN0eWxlIjp7IiRpZCI6IjM2MCIsIkZvbnRTZXR0aW5ncyI6eyIkaWQiOiIzNjEiLCJGb250U2l6ZSI6MTAsIkZvbnROYW1lIjoiQ2FsaWJyaSIsIklzQm9sZCI6ZmFsc2UsIklzSXRhbGljIjpmYWxzZSwiSXNVbmRlcmxpbmVkIjpmYWxzZSwiUGFyZW50U3R5bGUiOm51bGx9LCJBdXRvU2l6ZSI6MCwiRm9yZWdyb3VuZCI6eyIkaWQiOiIzNjIiLCJDb2xvciI6eyIkcmVmIjoiODYifX0sIk1heFdpZHRoIjoyMDAuMCwiTWF4SGVpZ2h0IjoiSW5maW5pdHkiLCJTbWFydEZvcmVncm91bmRJc0FjdGl2ZSI6ZmFsc2UsIkhvcml6b250YWxBbGlnbm1lbnQiOjA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ODki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kzIn19LCJNYXhXaWR0aCI6MjAwLjAsIk1heEhlaWdodCI6IkluZmluaXR5IiwiU21hcnRGb3JlZ3JvdW5kSXNBY3RpdmUiOmZhbHNlLCJIb3Jpem9udGFsQWxpZ25tZW50IjowLCJWZXJ0aWNhbEFsaWdubWVudCI6MCwiU21hcnRGb3JlZ3JvdW5kIjpudWxsLCJCYWNrZ3JvdW5kRmlsbFR5cGUiOjAsIk1hcmdpbiI6eyIkaWQiOiIzNjkiLCJUb3AiOjAsIkxlZnQiOjAsIlJpZ2h0IjowLCJCb3R0b20iOjB9LCJQYWRkaW5nIjp7IiRpZCI6IjM3MCIsIlRvcCI6MCwiTGVmdCI6MCwiUmlnaHQiOjAsIkJvdHRvbSI6MH0sIkJhY2tncm91bmQiOnsiJHJlZiI6Ijk2In0sIklzVmlzaWJsZSI6dHJ1ZSwiV2lkdGgiOjAuMCwiSGVpZ2h0IjowLjAsIkJvcmRlclN0eWxlIjp7IiRpZCI6IjM3MSIsIkxpbmVDb2xvciI6bnVsbCwiTGluZVdlaWdodCI6MC4wLCJMaW5lVHlwZSI6MCwiUGFyZW50U3R5bGUiOm51bGx9LCJQYXJlbnRTdHlsZSI6bnVsbH0sIkhvcml6b250YWxDb25uZWN0b3JTdHlsZSI6eyIkaWQiOiIzNzIiLCJMaW5lQ29sb3IiOnsiJHJlZiI6Ijk4In0sIkxpbmVXZWlnaHQiOjEuMCwiTGluZVR5cGUiOjAsIlBhcmVudFN0eWxlIjpudWxsfSwiVmVydGljYWxDb25uZWN0b3JTdHlsZSI6eyIkaWQiOiIz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c0IiwiTWFyZ2luIjp7IiRpZCI6IjM3NSIsIlRvcCI6MCwiTGVmdCI6NCwiUmlnaHQiOjQsIkJvdHRvbSI6MH0sIlBhZGRpbmciOnsiJGlkIjoiMzc2IiwiVG9wIjowLCJMZWZ0IjowLCJSaWdodCI6MCwiQm90dG9tIjowfSwiQmFja2dyb3VuZCI6eyIkaWQiOiIzNzciLCJDb2xvciI6eyIkaWQiOiIzNzgiLCJBIjoyNTUsIlIiOjIzNywiRyI6MTI1LCJCIjo0OX19LCJJc1Zpc2libGUiOnRydWUsIldpZHRoIjowLjAsIkhlaWdodCI6MTYuMCwiQm9yZGVyU3R5bGUiOnsiJGlkIjoiMzc5IiwiTGluZUNvbG9yIjp7IiRyZWYiOiIxMDkifSwiTGluZVdlaWdodCI6MC4wLCJMaW5lVHlwZSI6MCwiUGFyZW50U3R5bGUiOm51bGx9LCJQYXJlbnRTdHlsZSI6bnVsbH0sIlRpdGxlU3R5bGUiOnsiJGlkIjoiMzgwIiwiRm9udFNldHRpbmdzIjp7IiRpZCI6IjM4MSIsIkZvbnRTaXplIjoxMSwiRm9udE5hbWUiOiJDYWxpYnJpIiwiSXNCb2xkIjp0cnVlLCJJc0l0YWxpYyI6ZmFsc2UsIklzVW5kZXJsaW5lZCI6ZmFsc2UsIlBhcmVudFN0eWxlIjpudWxsfSwiQXV0b1NpemUiOjAsIkZvcmVncm91bmQiOnsiJGlkIjoiMzgyIiwiQ29sb3IiOnsiJHJlZiI6IjExNCJ9fSwiTWF4V2lkdGgiOjk2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xMTcifSwiSXNWaXNpYmxlIjp0cnVlLCJXaWR0aCI6MC4wLCJIZWlnaHQiOjAuMCwiQm9yZGVyU3R5bGUiOnsiJGlkIjoiMzg1IiwiTGluZUNvbG9yIjpudWxsLCJMaW5lV2VpZ2h0IjowLjAsIkxpbmVUeXBlIjowLCJQYXJlbnRTdHlsZSI6bnVsbH0sIlBhcmVudFN0eWxlIjpudWxsfSwiRGF0ZVN0eWxlIjp7IiRpZCI6IjM4NiIsIkZvbnRTZXR0aW5ncyI6eyIkaWQiOiIzODciLCJGb250U2l6ZSI6MTAsIkZvbnROYW1lIjoiQ2FsaWJyaSIsIklzQm9sZCI6ZmFsc2UsIklzSXRhbGljIjpmYWxzZSwiSXNVbmRlcmxpbmVkIjpmYWxzZSwiUGFyZW50U3R5bGUiOm51bGx9LCJBdXRvU2l6ZSI6MCwiRm9yZWdyb3VuZCI6eyIkaWQiOiIzODgiLCJDb2xvciI6eyIkcmVmIjoiMTIxIn19LCJNYXhXaWR0aCI6MjAwLjAsIk1heEhlaWdodCI6IkluZmluaXR5IiwiU21hcnRGb3JlZ3JvdW5kSXNBY3RpdmUiOmZhbHNlLCJIb3Jpem9udGFsQWxpZ25tZW50IjowLCJWZXJ0aWNhbEFsaWdubWVudCI6MCwiU21hcnRGb3JlZ3JvdW5kIjpudWxsLCJCYWNrZ3JvdW5kRmlsbFR5cGUiOjAsIk1hcmdpbiI6eyIkaWQiOiIzODkiLCJUb3AiOjAsIkxlZnQiOjAsIlJpZ2h0IjowLCJCb3R0b20iOjB9LCJQYWRkaW5nIjp7IiRpZCI6IjM5MCIsIlRvcCI6MCwiTGVmdCI6MCwiUmlnaHQiOjAsIkJvdHRvbSI6MH0sIkJhY2tncm91bmQiOnsiJHJlZiI6IjEyNCJ9LCJJc1Zpc2libGUiOnRydWUsIldpZHRoIjowLjAsIkhlaWdodCI6MC4wLCJCb3JkZXJTdHlsZSI6eyIkaWQiOiIzOTEiLCJMaW5lQ29sb3IiOm51bGwsIkxpbmVXZWlnaHQiOjAuMCwiTGluZVR5cGUiOjAsIlBhcmVudFN0eWxlIjpudWxsfSwiUGFyZW50U3R5bGUiOm51bGx9LCJEYXRlRm9ybWF0Ijp7IiRpZCI6IjM5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4LCJTbWFydER1cmF0aW9uQWN0aXZhdGVkIjpmYWxzZSwiRGF0ZUZvcm1hdCI6eyIkcmVmIjoiMzkyIn0sIklkIjoiNTU4NzE1NjYtYWNiNC00NzlmLWE1OTMtYzRkNzVmYWJhNWYzIiwiSW1wb3J0SWQiOm51bGwsIlRpdGxlIjoiQVIg7J2Y7IOBIOy2nOugpSDrqqjrk4gg6rCc67CcIiwiTm90ZSI6bnVsbCwiSHlwZXJsaW5rIjpudWxsLCJJc0NoYW5nZWQiOmZhbHNlLCJJc05ldyI6ZmFsc2V9LHsiJGlkIjoiMzkzIiwiR3JvdXBOYW1lIjpudWxsLCJTdGFydERhdGUiOiIyMDE5LTA1LTIwVDAwOjAwOjAwWiIsIkVuZERhdGUiOiIyMDE5LTA1LTI2VDIzOjU5OjAwWiIsIlBlcmNlbnRhZ2VDb21wbGV0ZSI6bnVsbCwiU3R5bGUiOnsiJGlkIjoiMzk0IiwiU2hhcGUiOjAsIlNoYXBlVGhpY2tuZXNzIjoxLCJEdXJhdGlvbkZvcm1hdCI6MCwiSW5jbHVkZU5vbldvcmtpbmdEYXlzSW5EdXJhdGlvbiI6ZmFsc2UsIlBlcmNlbnRhZ2VDb21wbGV0ZVN0eWxlIjp7IiRpZCI6IjM5NSIsIkZvbnRTZXR0aW5ncyI6eyIkaWQiOiIzOTYiLCJGb250U2l6ZSI6MTAsIkZvbnROYW1lIjoiQ2FsaWJyaSIsIklzQm9sZCI6ZmFsc2UsIklzSXRhbGljIjpmYWxzZSwiSXNVbmRlcmxpbmVkIjpmYWxzZSwiUGFyZW50U3R5bGUiOm51bGx9LCJBdXRvU2l6ZSI6MCwiRm9yZWdyb3VuZCI6eyIkaWQiOiIzOTciLCJDb2xvciI6eyIkcmVmIjoiODYifX0sIk1heFdpZHRoIjoyMDAuMCwiTWF4SGVpZ2h0IjoiSW5maW5pdHkiLCJTbWFydEZvcmVncm91bmRJc0FjdGl2ZSI6ZmFsc2UsIkhvcml6b250YWxBbGlnbm1lbnQiOjAsIlZlcnRpY2FsQWxpZ25tZW50IjowLCJTbWFydEZvcmVncm91bmQiOm51bGwsIkJhY2tncm91bmRGaWxsVHlwZSI6MCwiTWFyZ2luIjp7IiRpZCI6IjM5OCIsIlRvcCI6MCwiTGVmdCI6MCwiUmlnaHQiOjAsIkJvdHRvbSI6MH0sIlBhZGRpbmciOnsiJGlkIjoiMzk5IiwiVG9wIjowLCJMZWZ0IjowLCJSaWdodCI6MCwiQm90dG9tIjowfSwiQmFja2dyb3VuZCI6eyIkcmVmIjoiODkifSwiSXNWaXNpYmxlIjp0cnVlLCJXaWR0aCI6MC4wLCJIZWlnaHQiOjAuMCwiQm9yZGVyU3R5bGUiOnsiJGlkIjoiNDAwIiwiTGluZUNvbG9yIjpudWxsLCJMaW5lV2VpZ2h0IjowLjAsIkxpbmVUeXBlIjowLCJQYXJlbnRTdHlsZSI6bnVsbH0sIlBhcmVudFN0eWxlIjpudWxsfSwiRHVyYXRpb25TdHlsZSI6eyIkaWQiOiI0MDEiLCJGb250U2V0dGluZ3MiOnsiJGlkIjoiNDAyIiwiRm9udFNpemUiOjEwLCJGb250TmFtZSI6IkNhbGlicmkiLCJJc0JvbGQiOmZhbHNlLCJJc0l0YWxpYyI6ZmFsc2UsIklzVW5kZXJsaW5lZCI6ZmFsc2UsIlBhcmVudFN0eWxlIjpudWxsfSwiQXV0b1NpemUiOjAsIkZvcmVncm91bmQiOnsiJGlkIjoiNDAzIiwiQ29sb3IiOnsiJHJlZiI6IjkzIn19LCJNYXhXaWR0aCI6MjAwLjAsIk1heEhlaWdodCI6IkluZmluaXR5IiwiU21hcnRGb3JlZ3JvdW5kSXNBY3RpdmUiOmZhbHNlLCJIb3Jpem9udGFsQWxpZ25tZW50IjowLCJWZXJ0aWNhbEFsaWdubWVudCI6MCwiU21hcnRGb3JlZ3JvdW5kIjpudWxsLCJCYWNrZ3JvdW5kRmlsbFR5cGUiOjAsIk1hcmdpbiI6eyIkaWQiOiI0MDQiLCJUb3AiOjAsIkxlZnQiOjAsIlJpZ2h0IjowLCJCb3R0b20iOjB9LCJQYWRkaW5nIjp7IiRpZCI6IjQwNSIsIlRvcCI6MCwiTGVmdCI6MCwiUmlnaHQiOjAsIkJvdHRvbSI6MH0sIkJhY2tncm91bmQiOnsiJHJlZiI6Ijk2In0sIklzVmlzaWJsZSI6dHJ1ZSwiV2lkdGgiOjAuMCwiSGVpZ2h0IjowLjAsIkJvcmRlclN0eWxlIjp7IiRpZCI6IjQwNiIsIkxpbmVDb2xvciI6bnVsbCwiTGluZVdlaWdodCI6MC4wLCJMaW5lVHlwZSI6MCwiUGFyZW50U3R5bGUiOm51bGx9LCJQYXJlbnRTdHlsZSI6bnVsbH0sIkhvcml6b250YWxDb25uZWN0b3JTdHlsZSI6eyIkaWQiOiI0MDciLCJMaW5lQ29sb3IiOnsiJHJlZiI6Ijk4In0sIkxpbmVXZWlnaHQiOjEuMCwiTGluZVR5cGUiOjAsIlBhcmVudFN0eWxlIjpudWxsfSwiVmVydGljYWxDb25uZWN0b3JTdHlsZSI6eyIkaWQiOiI0MD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A5IiwiTWFyZ2luIjp7IiRpZCI6IjQxMCIsIlRvcCI6MCwiTGVmdCI6NCwiUmlnaHQiOjQsIkJvdHRvbSI6MH0sIlBhZGRpbmciOnsiJGlkIjoiNDExIiwiVG9wIjowLCJMZWZ0IjowLCJSaWdodCI6MCwiQm90dG9tIjowfSwiQmFja2dyb3VuZCI6eyIkaWQiOiI0MTIiLCJDb2xvciI6eyIkaWQiOiI0MTMiLCJBIjoyNTUsIlIiOjI1NSwiRyI6MTkyLCJCIjowfX0sIklzVmlzaWJsZSI6dHJ1ZSwiV2lkdGgiOjAuMCwiSGVpZ2h0IjoxNi4wLCJCb3JkZXJTdHlsZSI6eyIkaWQiOiI0MTQiLCJMaW5lQ29sb3IiOnsiJHJlZiI6IjEwO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CwiRm9yZWdyb3VuZCI6eyIkaWQiOiI0MTciLCJDb2xvciI6eyIkcmVmIjoiMTE0In19LCJNYXhXaWR0aCI6OTYwLjAsIk1heEhlaWdodCI6IkluZmluaXR5IiwiU21hcnRGb3JlZ3JvdW5kSXNBY3RpdmUiOmZhbHNlLCJIb3Jpem9udGFsQWxpZ25tZW50Ijow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ExNyJ9LCJJc1Zpc2libGUiOnRydWUsIldpZHRoIjowLjAsIkhlaWdodCI6MC4wLCJCb3JkZXJTdHlsZSI6eyIkaWQiOiI0MjAiLCJMaW5lQ29sb3IiOm51bGwsIkxpbmVXZWlnaHQiOjAuMCwiTGluZVR5cGUiOjAsIlBhcmVudFN0eWxlIjpudWxsfSwiUGFyZW50U3R5bGUiOm51bGx9LCJEYXRlU3R5bGUiOnsiJGlkIjoiNDIxIiwiRm9udFNldHRpbmdzIjp7IiRpZCI6IjQyMiIsIkZvbnRTaXplIjoxMCwiRm9udE5hbWUiOiJDYWxpYnJpIiwiSXNCb2xkIjpmYWxzZSwiSXNJdGFsaWMiOmZhbHNlLCJJc1VuZGVybGluZWQiOmZhbHNlLCJQYXJlbnRTdHlsZSI6bnVsbH0sIkF1dG9TaXplIjowLCJGb3JlZ3JvdW5kIjp7IiRpZCI6IjQyMyIsIkNvbG9yIjp7IiRyZWYiOiIxMjEi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cmVmIjoiMTI0In0sIklzVmlzaWJsZSI6dHJ1ZSwiV2lkdGgiOjAuMCwiSGVpZ2h0IjowLjAsIkJvcmRlclN0eWxlIjp7IiRpZCI6IjQyNiIsIkxpbmVDb2xvciI6bnVsbCwiTGluZVdlaWdodCI6MC4wLCJMaW5lVHlwZSI6MCwiUGFyZW50U3R5bGUiOm51bGx9LCJQYXJlbnRTdHlsZSI6bnVsbH0sIkRhdGVGb3JtYXQiOnsiJGlkIjoiNDI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0MjcifSwiSWQiOiI4NTNmMmUyYS0xZDkxLTQ4MWYtOGIzZS1hM2ZkZWFkZDhmZmIiLCJJbXBvcnRJZCI6bnVsbCwiVGl0bGUiOiLsppDqsqjssL7quLAg66qo65OIIOqwnOuwnCIsIk5vdGUiOm51bGwsIkh5cGVybGluayI6bnVsbCwiSXNDaGFuZ2VkIjpmYWxzZSwiSXNOZXciOmZhbHNlfSx7IiRpZCI6IjQyOCIsIkdyb3VwTmFtZSI6bnVsbCwiU3RhcnREYXRlIjoiMjAxOS0wNi0wOFQwMDowMDowMCIsIkVuZERhdGUiOiIyMDE5LTA2LTE5VDIzOjU5OjAwIiwiUGVyY2VudGFnZUNvbXBsZXRlIjpudWxsLCJTdHlsZSI6eyIkaWQiOiI0MjkiLCJTaGFwZSI6MCwiU2hhcGVUaGlja25lc3MiOjEsIkR1cmF0aW9uRm9ybWF0IjowLCJJbmNsdWRlTm9uV29ya2luZ0RheXNJbkR1cmF0aW9uIjpmYWxzZSwiUGVyY2VudGFnZUNvbXBsZXRlU3R5bGUiOnsiJGlkIjoiNDMwIiwiRm9udFNldHRpbmdzIjp7IiRpZCI6IjQzMSIsIkZvbnRTaXplIjoxMCwiRm9udE5hbWUiOiJDYWxpYnJpIiwiSXNCb2xkIjpmYWxzZSwiSXNJdGFsaWMiOmZhbHNlLCJJc1VuZGVybGluZWQiOmZhbHNlLCJQYXJlbnRTdHlsZSI6bnVsbH0sIkF1dG9TaXplIjowLCJGb3JlZ3JvdW5kIjp7IiRpZCI6IjQzMiIsIkNvbG9yIjp7IiRyZWYiOiI4NiJ9fSwiTWF4V2lkdGgiOjIwMC4wLCJNYXhIZWlnaHQiOiJJbmZpbml0eSIsIlNtYXJ0Rm9yZWdyb3VuZElzQWN0aXZlIjpmYWxzZSwiSG9yaXpvbnRhbEFsaWdubWVudCI6MCwiVmVydGljYWxBbGlnbm1lbnQiOjAsIlNtYXJ0Rm9yZWdyb3VuZCI6bnVsbCwiQmFja2dyb3VuZEZpbGxUeXBlIjowLCJNYXJnaW4iOnsiJGlkIjoiNDMzIiwiVG9wIjowLCJMZWZ0IjowLCJSaWdodCI6MCwiQm90dG9tIjowfSwiUGFkZGluZyI6eyIkaWQiOiI0MzQiLCJUb3AiOjAsIkxlZnQiOjAsIlJpZ2h0IjowLCJCb3R0b20iOjB9LCJCYWNrZ3JvdW5kIjp7IiRyZWYiOiI4OSJ9LCJJc1Zpc2libGUiOnRydWUsIldpZHRoIjowLjAsIkhlaWdodCI6MC4wLCJCb3JkZXJTdHlsZSI6eyIkaWQiOiI0MzUiLCJMaW5lQ29sb3IiOm51bGwsIkxpbmVXZWlnaHQiOjAuMCwiTGluZVR5cGUiOjAsIlBhcmVudFN0eWxlIjpudWxsfSwiUGFyZW50U3R5bGUiOm51bGx9LCJEdXJhdGlvblN0eWxlIjp7IiRpZCI6IjQzNiIsIkZvbnRTZXR0aW5ncyI6eyIkaWQiOiI0MzciLCJGb250U2l6ZSI6MTAsIkZvbnROYW1lIjoiQ2FsaWJyaSIsIklzQm9sZCI6ZmFsc2UsIklzSXRhbGljIjpmYWxzZSwiSXNVbmRlcmxpbmVkIjpmYWxzZSwiUGFyZW50U3R5bGUiOm51bGx9LCJBdXRvU2l6ZSI6MCwiRm9yZWdyb3VuZCI6eyIkaWQiOiI0MzgiLCJDb2xvciI6eyIkcmVmIjoiOTMifX0sIk1heFdpZHRoIjoyMDAuMCwiTWF4SGVpZ2h0IjoiSW5maW5pdHkiLCJTbWFydEZvcmVncm91bmRJc0FjdGl2ZSI6ZmFsc2UsIkhvcml6b250YWxBbGlnbm1lbnQiOjAsIlZlcnRpY2FsQWxpZ25tZW50IjowLCJTbWFydEZvcmVncm91bmQiOm51bGwsIkJhY2tncm91bmRGaWxsVHlwZSI6MCwiTWFyZ2luIjp7IiRpZCI6IjQzOSIsIlRvcCI6MCwiTGVmdCI6MCwiUmlnaHQiOjAsIkJvdHRvbSI6MH0sIlBhZGRpbmciOnsiJGlkIjoiNDQwIiwiVG9wIjowLCJMZWZ0IjowLCJSaWdodCI6MCwiQm90dG9tIjowfSwiQmFja2dyb3VuZCI6eyIkcmVmIjoiOTYifSwiSXNWaXNpYmxlIjp0cnVlLCJXaWR0aCI6MC4wLCJIZWlnaHQiOjAuMCwiQm9yZGVyU3R5bGUiOnsiJGlkIjoiNDQxIiwiTGluZUNvbG9yIjpudWxsLCJMaW5lV2VpZ2h0IjowLjAsIkxpbmVUeXBlIjowLCJQYXJlbnRTdHlsZSI6bnVsbH0sIlBhcmVudFN0eWxlIjpudWxsfSwiSG9yaXpvbnRhbENvbm5lY3RvclN0eWxlIjp7IiRpZCI6IjQ0MiIsIkxpbmVDb2xvciI6eyIkcmVmIjoiOTgifSwiTGluZVdlaWdodCI6MS4wLCJMaW5lVHlwZSI6MCwiUGFyZW50U3R5bGUiOm51bGx9LCJWZXJ0aWNhbENvbm5lY3RvclN0eWxlIjp7IiRpZCI6IjQ0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DQiLCJNYXJnaW4iOnsiJGlkIjoiNDQ1IiwiVG9wIjowLCJMZWZ0Ijo0LCJSaWdodCI6NCwiQm90dG9tIjowfSwiUGFkZGluZyI6eyIkaWQiOiI0NDYiLCJUb3AiOjAsIkxlZnQiOjAsIlJpZ2h0IjowLCJCb3R0b20iOjB9LCJCYWNrZ3JvdW5kIjp7IiRpZCI6IjQ0NyIsIkNvbG9yIjp7IiRpZCI6IjQ0OCIsIkEiOjI1NSwiUiI6OTEsIkciOjE1NSwiQiI6MjEzfX0sIklzVmlzaWJsZSI6dHJ1ZSwiV2lkdGgiOjAuMCwiSGVpZ2h0IjoxNi4wLCJCb3JkZXJTdHlsZSI6eyIkaWQiOiI0NDkiLCJMaW5lQ29sb3IiOnsiJHJlZiI6IjEwOSJ9LCJMaW5lV2VpZ2h0IjowLjAsIkxpbmVUeXBlIjowLCJQYXJlbnRTdHlsZSI6bnVsbH0sIlBhcmVudFN0eWxlIjpudWxsfSwiVGl0bGVTdHlsZSI6eyIkaWQiOiI0NTAiLCJGb250U2V0dGluZ3MiOnsiJGlkIjoiNDUxIiwiRm9udFNpemUiOjExLCJGb250TmFtZSI6IkNhbGlicmkiLCJJc0JvbGQiOnRydWUsIklzSXRhbGljIjpmYWxzZSwiSXNVbmRlcmxpbmVkIjpmYWxzZSwiUGFyZW50U3R5bGUiOm51bGx9LCJBdXRvU2l6ZSI6MCwiRm9yZWdyb3VuZCI6eyIkaWQiOiI0NTIiLCJDb2xvciI6eyIkcmVmIjoiMTE0In19LCJNYXhXaWR0aCI6NzIwLjAsIk1heEhlaWdodCI6IkluZmluaXR5IiwiU21hcnRGb3JlZ3JvdW5kSXNBY3RpdmUiOmZhbHNlLCJIb3Jpem9udGFsQWxpZ25tZW50IjowLCJWZXJ0aWNhbEFsaWdubWVudCI6MCwiU21hcnRGb3JlZ3JvdW5kIjpudWxsLCJCYWNrZ3JvdW5kRmlsbFR5cGUiOjAsIk1hcmdpbiI6eyIkaWQiOiI0NTMiLCJUb3AiOjAsIkxlZnQiOjAsIlJpZ2h0IjowLCJCb3R0b20iOjB9LCJQYWRkaW5nIjp7IiRpZCI6IjQ1NCIsIlRvcCI6MCwiTGVmdCI6MCwiUmlnaHQiOjAsIkJvdHRvbSI6MH0sIkJhY2tncm91bmQiOnsiJHJlZiI6IjExNyJ9LCJJc1Zpc2libGUiOnRydWUsIldpZHRoIjowLjAsIkhlaWdodCI6MC4wLCJCb3JkZXJTdHlsZSI6eyIkaWQiOiI0NTUiLCJMaW5lQ29sb3IiOm51bGwsIkxpbmVXZWlnaHQiOjAuMCwiTGluZVR5cGUiOjAsIlBhcmVudFN0eWxlIjpudWxsfSwiUGFyZW50U3R5bGUiOm51bGx9LCJEYXRlU3R5bGUiOnsiJGlkIjoiNDU2IiwiRm9udFNldHRpbmdzIjp7IiRpZCI6IjQ1NyIsIkZvbnRTaXplIjoxMCwiRm9udE5hbWUiOiJDYWxpYnJpIiwiSXNCb2xkIjpmYWxzZSwiSXNJdGFsaWMiOmZhbHNlLCJJc1VuZGVybGluZWQiOmZhbHNlLCJQYXJlbnRTdHlsZSI6bnVsbH0sIkF1dG9TaXplIjowLCJGb3JlZ3JvdW5kIjp7IiRpZCI6IjQ1OCIsIkNvbG9yIjp7IiRyZWYiOiIxMjEifX0sIk1heFdpZHRoIjoyMDAuMCwiTWF4SGVpZ2h0IjoiSW5maW5pdHkiLCJTbWFydEZvcmVncm91bmRJc0FjdGl2ZSI6ZmFsc2UsIkhvcml6b250YWxBbGlnbm1lbnQiOjAsIlZlcnRpY2FsQWxpZ25tZW50IjowLCJTbWFydEZvcmVncm91bmQiOm51bGwsIkJhY2tncm91bmRGaWxsVHlwZSI6MCwiTWFyZ2luIjp7IiRpZCI6IjQ1OSIsIlRvcCI6MCwiTGVmdCI6MCwiUmlnaHQiOjAsIkJvdHRvbSI6MH0sIlBhZGRpbmciOnsiJGlkIjoiNDYwIiwiVG9wIjowLCJMZWZ0IjowLCJSaWdodCI6MCwiQm90dG9tIjowfSwiQmFja2dyb3VuZCI6eyIkcmVmIjoiMTI0In0sIklzVmlzaWJsZSI6dHJ1ZSwiV2lkdGgiOjAuMCwiSGVpZ2h0IjowLjAsIkJvcmRlclN0eWxlIjp7IiRpZCI6IjQ2MSIsIkxpbmVDb2xvciI6bnVsbCwiTGluZVdlaWdodCI6MC4wLCJMaW5lVHlwZSI6MCwiUGFyZW50U3R5bGUiOm51bGx9LCJQYXJlbnRTdHlsZSI6bnVsbH0sIkRhdGVGb3JtYXQiOnsiJGlkIjoiND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wLCJTbWFydER1cmF0aW9uQWN0aXZhdGVkIjpmYWxzZSwiRGF0ZUZvcm1hdCI6eyIkcmVmIjoiNDYyIn0sIklkIjoiMjJmMzlmYjgtMjk5NC00OTExLWFhYzYtMGZmMjk1ODdlZmQ0IiwiSW1wb3J0SWQiOm51bGwsIlRpdGxlIjoi7LWc7KKFIOuztOqzoOyEnCDsnpHshLEg67CPIO2UvOuTnOuwsSIsIk5vdGUiOm51bGwsIkh5cGVybGluayI6bnVsbCwiSXNDaGFuZ2VkIjpmYWxzZSwiSXNOZXciOmZhbHNlfV0sIk1zUHJvamVjdEl0ZW1zVHJlZSI6eyIkaWQiOiI0NjMiLCJSb290Ijp7IkltcG9ydElkIjpudWxsLCJJc0ltcG9ydGVkIjpmYWxzZSwiQ2hpbGRyZW4iOltdfX0sIk1ldGFkYXRhIjp7IiRpZCI6IjQ2NCIsIlJlY2VudENvbG9yc0NvbGxlY3Rpb24iOiJbXCIjRkZGRkMwMDBcIixcIiNGRkVEN0QzMVwiLFwiI0ZGNUI5QkQ1XCIsXCIjRkY0NDU0NkFcIixcIiNGRjcwQUQ0N1wiXSJ9LCJTZXR0aW5ncyI6eyIkaWQiOiI0NjUiLCJJbXBhT3B0aW9ucyI6eyIkaWQiOiI0NjY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Q2NyIsIlVzZVRpbWUiOmZhbHNlLCJXb3JrRGF5U3RhcnQiOiIwMDowMDowMCIsIldvcmtEYXlFbmQiOiIyMzo1OTowMCJ9LCJMYXN0VXNlZFRlbXBsYXRlSWQiOiI3MzU1YjYzMy1hYzY2LTQ1MjgtOGI0ZC0yOTlmYWVkYzllZTkifQ=="/>
  <p:tag name="__MASTER" val="__part_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와이드스크린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2019-04-17T10:34:31Z</dcterms:modified>
</cp:coreProperties>
</file>