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14" r:id="rId3"/>
    <p:sldId id="305" r:id="rId4"/>
    <p:sldId id="301" r:id="rId5"/>
    <p:sldId id="299" r:id="rId6"/>
    <p:sldId id="312" r:id="rId7"/>
    <p:sldId id="270" r:id="rId8"/>
    <p:sldId id="302" r:id="rId9"/>
    <p:sldId id="271" r:id="rId10"/>
    <p:sldId id="315" r:id="rId11"/>
    <p:sldId id="300" r:id="rId12"/>
    <p:sldId id="257" r:id="rId13"/>
    <p:sldId id="313" r:id="rId14"/>
    <p:sldId id="307" r:id="rId15"/>
    <p:sldId id="303" r:id="rId16"/>
    <p:sldId id="292" r:id="rId17"/>
    <p:sldId id="287" r:id="rId18"/>
    <p:sldId id="265" r:id="rId19"/>
    <p:sldId id="297" r:id="rId20"/>
    <p:sldId id="304" r:id="rId21"/>
    <p:sldId id="291" r:id="rId22"/>
    <p:sldId id="316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69" d="100"/>
          <a:sy n="69" d="100"/>
        </p:scale>
        <p:origin x="5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595-4A3F-A1F5-C8F2763EB7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95-4A3F-A1F5-C8F2763EB7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95-4A3F-A1F5-C8F2763EB7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595-4A3F-A1F5-C8F2763EB76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95-4A3F-A1F5-C8F2763EB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53-4015-A815-D13E9B9C7C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53-4015-A815-D13E9B9C7C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53-4015-A815-D13E9B9C7C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53-4015-A815-D13E9B9C7C9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6.2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53-4015-A815-D13E9B9C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E6-47B4-805D-81B5F3CE8A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E6-47B4-805D-81B5F3CE8A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E6-47B4-805D-81B5F3CE8A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E6-47B4-805D-81B5F3CE8A3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3.2</c:v>
                </c:pt>
                <c:pt idx="2">
                  <c:v>6.4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E6-47B4-805D-81B5F3CE8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38913" y="4219427"/>
            <a:ext cx="6114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요리 프로그램</a:t>
            </a:r>
            <a:r>
              <a:rPr lang="en-US" altLang="ko-KR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인기요인 분석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2015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년도 봄학기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마케팅 관리 팀 프로젝트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 </a:t>
            </a:r>
            <a:r>
              <a:rPr lang="ko-KR" altLang="en-US" dirty="0">
                <a:solidFill>
                  <a:schemeClr val="bg1"/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1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023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1451" y="3673576"/>
            <a:ext cx="6517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55065" y="1889074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Delicious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0" y="2150684"/>
            <a:ext cx="2558619" cy="2665228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44583" y="2230649"/>
            <a:ext cx="4280033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75878" y="2967335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집중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70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1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b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파급효과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경제적 효과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1" y="2028818"/>
            <a:ext cx="5041343" cy="35210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81775" y="2390775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75000"/>
                  </a:schemeClr>
                </a:solidFill>
              </a:rPr>
              <a:t>82%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83" y="3198167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22258" y="2028818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1775" y="3750862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4" name="위쪽 화살표 3"/>
          <p:cNvSpPr/>
          <p:nvPr/>
        </p:nvSpPr>
        <p:spPr>
          <a:xfrm>
            <a:off x="8082321" y="2266770"/>
            <a:ext cx="526782" cy="840367"/>
          </a:xfrm>
          <a:prstGeom prst="upArrow">
            <a:avLst>
              <a:gd name="adj1" fmla="val 50000"/>
              <a:gd name="adj2" fmla="val 989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6" name="그룹 2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2561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문화적 효과</a:t>
            </a: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562188959"/>
              </p:ext>
            </p:extLst>
          </p:nvPr>
        </p:nvGraphicFramePr>
        <p:xfrm>
          <a:off x="-239179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169281792"/>
              </p:ext>
            </p:extLst>
          </p:nvPr>
        </p:nvGraphicFramePr>
        <p:xfrm>
          <a:off x="3879573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105360422"/>
              </p:ext>
            </p:extLst>
          </p:nvPr>
        </p:nvGraphicFramePr>
        <p:xfrm>
          <a:off x="8063947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9144" y="315576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XX%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5105" y="3155765"/>
            <a:ext cx="102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YY%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2287" y="3155764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ZZ%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2781" y="571700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CCC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84715" y="50131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13,258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066" y="501314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14,253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1791" y="501314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15,629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6" name="그룹 1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5" name="오각형 24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8" name="직선 연결선 27"/>
          <p:cNvCxnSpPr/>
          <p:nvPr/>
        </p:nvCxnSpPr>
        <p:spPr>
          <a:xfrm>
            <a:off x="1029115" y="557370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88157" y="5584802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347199" y="5595903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5597" y="57337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BBB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431421" y="56725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AAA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813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solidFill>
              <a:schemeClr val="accent2"/>
            </a:solidFill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917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803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향후 전망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94709" y="1403470"/>
              <a:ext cx="879456" cy="1172125"/>
              <a:chOff x="4954772" y="1818167"/>
              <a:chExt cx="2349796" cy="313177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4954772" y="1818167"/>
                <a:ext cx="2349796" cy="2775098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5296786" y="4593265"/>
                <a:ext cx="1598428" cy="35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40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64814" y="3479153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120259" y="1730371"/>
            <a:ext cx="3940176" cy="3940176"/>
            <a:chOff x="4338637" y="1952624"/>
            <a:chExt cx="3514725" cy="3514725"/>
          </a:xfrm>
        </p:grpSpPr>
        <p:sp>
          <p:nvSpPr>
            <p:cNvPr id="42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32021" y="3512577"/>
              <a:ext cx="2160888" cy="41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Insert Title Here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76430" y="35220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42732" y="4219427"/>
            <a:ext cx="6306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 프로그램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인기요인 분석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2015</a:t>
            </a:r>
            <a:r>
              <a:rPr lang="ko-KR" altLang="en-US" sz="1400" dirty="0">
                <a:solidFill>
                  <a:schemeClr val="accent2"/>
                </a:solidFill>
              </a:rPr>
              <a:t>년도 봄학기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마케팅 관리 팀 프로젝트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0" y="1861645"/>
            <a:ext cx="3429000" cy="34290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8625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r="28254"/>
          <a:stretch/>
        </p:blipFill>
        <p:spPr>
          <a:xfrm>
            <a:off x="4380600" y="18616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021827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30509"/>
          <a:stretch/>
        </p:blipFill>
        <p:spPr>
          <a:xfrm>
            <a:off x="8080460" y="18598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23" name="TextBox 22"/>
          <p:cNvSpPr txBox="1"/>
          <p:nvPr/>
        </p:nvSpPr>
        <p:spPr>
          <a:xfrm>
            <a:off x="8675029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612442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26257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58103" y="602276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0015" y="1790700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PowerPoint Cooking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0" name="그룹 39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44" name="오각형 4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8566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9421" y="17907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Coming Soon!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85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08339" y="579290"/>
            <a:ext cx="4216517" cy="5599389"/>
            <a:chOff x="1547519" y="503884"/>
            <a:chExt cx="4216517" cy="5599389"/>
          </a:xfrm>
        </p:grpSpPr>
        <p:sp>
          <p:nvSpPr>
            <p:cNvPr id="18" name="TextBox 17"/>
            <p:cNvSpPr txBox="1"/>
            <p:nvPr/>
          </p:nvSpPr>
          <p:spPr>
            <a:xfrm>
              <a:off x="1547519" y="503884"/>
              <a:ext cx="566181" cy="51891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04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시장분석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8" y="25053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인기요인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376893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파급효과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8" y="5032524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향후 전망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7226" y="29212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사회 및 경제적  요인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마케팅 전략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4934" y="4186035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경제적 효과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사회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·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문화적 효과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642" y="545078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보완점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향후 전 망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시장분석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7474" y="2044801"/>
            <a:ext cx="5728526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6011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15538" y="4249770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61399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5211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6454058" y="21043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15341" y="1927843"/>
            <a:ext cx="9361317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S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W</a:t>
                </a:r>
                <a:endParaRPr lang="ko-KR" altLang="en-US" sz="2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O</a:t>
                </a:r>
                <a:endParaRPr lang="ko-KR" altLang="en-US" sz="20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T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0094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9617" y="4249770"/>
              <a:ext cx="11179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STP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698606" y="1433581"/>
            <a:ext cx="4704047" cy="4704047"/>
            <a:chOff x="6505575" y="944363"/>
            <a:chExt cx="5460283" cy="5460283"/>
          </a:xfrm>
        </p:grpSpPr>
        <p:sp>
          <p:nvSpPr>
            <p:cNvPr id="9" name="직사각형 8"/>
            <p:cNvSpPr/>
            <p:nvPr/>
          </p:nvSpPr>
          <p:spPr>
            <a:xfrm>
              <a:off x="6753882" y="1311494"/>
              <a:ext cx="4860000" cy="4860000"/>
            </a:xfrm>
            <a:prstGeom prst="rect">
              <a:avLst/>
            </a:prstGeom>
            <a:pattFill prst="pct25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161096" y="1719552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A</a:t>
              </a:r>
              <a:endParaRPr lang="ko-KR" altLang="en-US" sz="28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9183882" y="944363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5400000" flipV="1">
              <a:off x="9235717" y="1111968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342444" y="2959546"/>
              <a:ext cx="714959" cy="7149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C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919649" y="4244217"/>
              <a:ext cx="908375" cy="9083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B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289431" y="2535330"/>
              <a:ext cx="420553" cy="4205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D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9427881" y="4087891"/>
              <a:ext cx="312652" cy="3126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E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1709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924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" name="직선 연결선 23"/>
          <p:cNvCxnSpPr/>
          <p:nvPr/>
        </p:nvCxnSpPr>
        <p:spPr>
          <a:xfrm>
            <a:off x="6096000" y="202110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인기요인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724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Noto Sans CJK KR Thin</vt:lpstr>
      <vt:lpstr>나눔바른고딕</vt:lpstr>
      <vt:lpstr>나눔바른고딕 UltraLight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Saebyeol</cp:lastModifiedBy>
  <cp:revision>114</cp:revision>
  <dcterms:created xsi:type="dcterms:W3CDTF">2015-04-14T11:49:33Z</dcterms:created>
  <dcterms:modified xsi:type="dcterms:W3CDTF">2018-09-26T22:03:29Z</dcterms:modified>
</cp:coreProperties>
</file>