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6" Type="http://schemas.openxmlformats.org/officeDocument/2006/relationships/tags" Target="../tags/tag120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5" Type="http://schemas.openxmlformats.org/officeDocument/2006/relationships/tags" Target="../tags/tag109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26" Type="http://schemas.openxmlformats.org/officeDocument/2006/relationships/tags" Target="../tags/tag230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16" Type="http://schemas.openxmlformats.org/officeDocument/2006/relationships/tags" Target="../tags/tag220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11" Type="http://schemas.openxmlformats.org/officeDocument/2006/relationships/tags" Target="../tags/tag215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127" Type="http://schemas.openxmlformats.org/officeDocument/2006/relationships/tags" Target="../tags/tag23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30" Type="http://schemas.openxmlformats.org/officeDocument/2006/relationships/tags" Target="../tags/tag23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slideLayout" Target="../slideLayouts/slideLayout7.xml"/><Relationship Id="rId61" Type="http://schemas.openxmlformats.org/officeDocument/2006/relationships/tags" Target="../tags/tag165.xml"/><Relationship Id="rId82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OTLSHAPE_T_22f39fb829944911aac60ff29587efd4_HorizontalConnector1">
            <a:extLst>
              <a:ext uri="{FF2B5EF4-FFF2-40B4-BE49-F238E27FC236}">
                <a16:creationId xmlns:a16="http://schemas.microsoft.com/office/drawing/2014/main" id="{284EE767-15A4-4123-9CF5-526F36F1574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168061" y="6627165"/>
            <a:ext cx="814400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_c22bba176f134d64ba72062b45823b4c_HorizontalConnector1">
            <a:extLst>
              <a:ext uri="{FF2B5EF4-FFF2-40B4-BE49-F238E27FC236}">
                <a16:creationId xmlns:a16="http://schemas.microsoft.com/office/drawing/2014/main" id="{968708BE-BC9F-4E2F-8F11-9CEF085933CC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745828" y="6360465"/>
            <a:ext cx="746600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OTLSHAPE_T_231d62aedad648418686eb38ef14fb7a_HorizontalConnector1">
            <a:extLst>
              <a:ext uri="{FF2B5EF4-FFF2-40B4-BE49-F238E27FC236}">
                <a16:creationId xmlns:a16="http://schemas.microsoft.com/office/drawing/2014/main" id="{6C73D067-C6C0-4484-91BD-16851F80568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101003" y="6093765"/>
            <a:ext cx="484133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T_853f2e2a1d91481f8b3ea3fdeadd8ffb_HorizontalConnector1">
            <a:extLst>
              <a:ext uri="{FF2B5EF4-FFF2-40B4-BE49-F238E27FC236}">
                <a16:creationId xmlns:a16="http://schemas.microsoft.com/office/drawing/2014/main" id="{1ECC9EAC-BF85-4A94-821B-3F7DD27D5BF3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07761" y="5827065"/>
            <a:ext cx="563457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_55871566acb4479fa593c4d75faba5f3_HorizontalConnector1">
            <a:extLst>
              <a:ext uri="{FF2B5EF4-FFF2-40B4-BE49-F238E27FC236}">
                <a16:creationId xmlns:a16="http://schemas.microsoft.com/office/drawing/2014/main" id="{A47CBB35-06DE-472D-8795-8FFA68FAA33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534244" y="5560365"/>
            <a:ext cx="481565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_27ae47589bac40d38409405d5a28c9b6_HorizontalConnector1">
            <a:extLst>
              <a:ext uri="{FF2B5EF4-FFF2-40B4-BE49-F238E27FC236}">
                <a16:creationId xmlns:a16="http://schemas.microsoft.com/office/drawing/2014/main" id="{879D60F2-32E7-4FF9-AC79-B802771B3C7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199642" y="5293665"/>
            <a:ext cx="328832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e676dd5c8d65477588b6d56b4e73ee0c_HorizontalConnector1">
            <a:extLst>
              <a:ext uri="{FF2B5EF4-FFF2-40B4-BE49-F238E27FC236}">
                <a16:creationId xmlns:a16="http://schemas.microsoft.com/office/drawing/2014/main" id="{036B38C9-3967-413D-80BF-B0EEB94ED38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339342" y="5026965"/>
            <a:ext cx="255619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_5e91d7c96d4149b7b28ed3ae91d52159_HorizontalConnector1">
            <a:extLst>
              <a:ext uri="{FF2B5EF4-FFF2-40B4-BE49-F238E27FC236}">
                <a16:creationId xmlns:a16="http://schemas.microsoft.com/office/drawing/2014/main" id="{5DCF680C-B0B0-471D-B8BE-B1B3944C1E6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339342" y="4760265"/>
            <a:ext cx="2556191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851ed80c604a4b30a8d306879c8ab2b5_HorizontalConnector1">
            <a:extLst>
              <a:ext uri="{FF2B5EF4-FFF2-40B4-BE49-F238E27FC236}">
                <a16:creationId xmlns:a16="http://schemas.microsoft.com/office/drawing/2014/main" id="{B406867D-447F-4A5C-8D8C-1580F25F909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696508" y="4493565"/>
            <a:ext cx="219902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75dffbd02c41442183b720bbfa1c3d22_HorizontalConnector1">
            <a:extLst>
              <a:ext uri="{FF2B5EF4-FFF2-40B4-BE49-F238E27FC236}">
                <a16:creationId xmlns:a16="http://schemas.microsoft.com/office/drawing/2014/main" id="{3EF7EECB-DA5A-4571-B827-C7F283CFDF7A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307761" y="4226865"/>
            <a:ext cx="233387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382ddf7c49ae41a9a896b68233bb860b_HorizontalConnector1">
            <a:extLst>
              <a:ext uri="{FF2B5EF4-FFF2-40B4-BE49-F238E27FC236}">
                <a16:creationId xmlns:a16="http://schemas.microsoft.com/office/drawing/2014/main" id="{2C281C43-1A62-4AEB-9131-A8CF182CC198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81533" y="3960165"/>
            <a:ext cx="297546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d447ea458d95438995f5caa9b91329cc_HorizontalConnector1">
            <a:extLst>
              <a:ext uri="{FF2B5EF4-FFF2-40B4-BE49-F238E27FC236}">
                <a16:creationId xmlns:a16="http://schemas.microsoft.com/office/drawing/2014/main" id="{2C83530A-F3ED-455F-9529-B50CF278667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647190" y="3693465"/>
            <a:ext cx="19098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TLSHAPE_TB_00000000000000000000000000000000_LeftEndCaps">
            <a:extLst>
              <a:ext uri="{FF2B5EF4-FFF2-40B4-BE49-F238E27FC236}">
                <a16:creationId xmlns:a16="http://schemas.microsoft.com/office/drawing/2014/main" id="{FE5A6A88-C68C-48B5-B919-BF6D102BEB0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7500" y="247887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B_00000000000000000000000000000000_RightEndCaps">
            <a:extLst>
              <a:ext uri="{FF2B5EF4-FFF2-40B4-BE49-F238E27FC236}">
                <a16:creationId xmlns:a16="http://schemas.microsoft.com/office/drawing/2014/main" id="{93994D66-79A0-4706-BB73-E80776E96DF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411034" y="247887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B_00000000000000000000000000000000_ScaleContainer">
            <a:extLst>
              <a:ext uri="{FF2B5EF4-FFF2-40B4-BE49-F238E27FC236}">
                <a16:creationId xmlns:a16="http://schemas.microsoft.com/office/drawing/2014/main" id="{AAD995F2-FE5B-4F04-9754-58837B8FDB4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33365" y="242791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TLSHAPE_TB_00000000000000000000000000000000_ElapsedTime">
            <a:extLst>
              <a:ext uri="{FF2B5EF4-FFF2-40B4-BE49-F238E27FC236}">
                <a16:creationId xmlns:a16="http://schemas.microsoft.com/office/drawing/2014/main" id="{D219BBBC-150F-487A-8AD5-17F187B57FE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33365" y="2732710"/>
            <a:ext cx="26162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OTLSHAPE_TB_00000000000000000000000000000000_TodayMarkerShape">
            <a:extLst>
              <a:ext uri="{FF2B5EF4-FFF2-40B4-BE49-F238E27FC236}">
                <a16:creationId xmlns:a16="http://schemas.microsoft.com/office/drawing/2014/main" id="{8995D056-B00A-47C7-9ED8-EF56E63365F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495128" y="280891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TLSHAPE_TB_00000000000000000000000000000000_TodayMarkerText">
            <a:extLst>
              <a:ext uri="{FF2B5EF4-FFF2-40B4-BE49-F238E27FC236}">
                <a16:creationId xmlns:a16="http://schemas.microsoft.com/office/drawing/2014/main" id="{A6E92DAA-755F-4967-A8CF-7F4D7F079B5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397157" y="2935910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37" name="OTLSHAPE_TB_00000000000000000000000000000000_TimescaleInterval1">
            <a:extLst>
              <a:ext uri="{FF2B5EF4-FFF2-40B4-BE49-F238E27FC236}">
                <a16:creationId xmlns:a16="http://schemas.microsoft.com/office/drawing/2014/main" id="{C8F710EF-D747-4698-8117-8D46689B771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96865" y="252538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8" name="OTLSHAPE_TB_00000000000000000000000000000000_Separator1">
            <a:extLst>
              <a:ext uri="{FF2B5EF4-FFF2-40B4-BE49-F238E27FC236}">
                <a16:creationId xmlns:a16="http://schemas.microsoft.com/office/drawing/2014/main" id="{9098A8BE-21BA-4EEC-95BE-633E13A0A1C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556999" y="251681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TB_00000000000000000000000000000000_TimescaleInterval2">
            <a:extLst>
              <a:ext uri="{FF2B5EF4-FFF2-40B4-BE49-F238E27FC236}">
                <a16:creationId xmlns:a16="http://schemas.microsoft.com/office/drawing/2014/main" id="{448D08CC-950D-4DF0-ACEA-1AC33226679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620500" y="252538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0" name="OTLSHAPE_TB_00000000000000000000000000000000_Separator2">
            <a:extLst>
              <a:ext uri="{FF2B5EF4-FFF2-40B4-BE49-F238E27FC236}">
                <a16:creationId xmlns:a16="http://schemas.microsoft.com/office/drawing/2014/main" id="{C4C99BBD-ADAF-48F5-A971-A7AAD7858A2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096000" y="251681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TB_00000000000000000000000000000000_TimescaleInterval3">
            <a:extLst>
              <a:ext uri="{FF2B5EF4-FFF2-40B4-BE49-F238E27FC236}">
                <a16:creationId xmlns:a16="http://schemas.microsoft.com/office/drawing/2014/main" id="{79E36BD4-6254-4CAB-B344-26B2390AA330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159500" y="252538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2" name="OTLSHAPE_TB_00000000000000000000000000000000_Separator3">
            <a:extLst>
              <a:ext uri="{FF2B5EF4-FFF2-40B4-BE49-F238E27FC236}">
                <a16:creationId xmlns:a16="http://schemas.microsoft.com/office/drawing/2014/main" id="{C564A10C-29BF-4182-BEA7-99C9A13FDA0C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719634" y="251681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TLSHAPE_TB_00000000000000000000000000000000_TimescaleInterval4">
            <a:extLst>
              <a:ext uri="{FF2B5EF4-FFF2-40B4-BE49-F238E27FC236}">
                <a16:creationId xmlns:a16="http://schemas.microsoft.com/office/drawing/2014/main" id="{F7854A1C-EBDB-411C-9267-3448E7AE461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783134" y="252538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22a4f0d76806446789e8d0dc63898e9a_Shape">
            <a:extLst>
              <a:ext uri="{FF2B5EF4-FFF2-40B4-BE49-F238E27FC236}">
                <a16:creationId xmlns:a16="http://schemas.microsoft.com/office/drawing/2014/main" id="{94A44F19-E69C-485C-B073-F3319A92BFD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356532" y="3325165"/>
            <a:ext cx="2209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OTLSHAPE_T_22a4f0d76806446789e8d0dc63898e9a_ShapePercentage" hidden="1">
            <a:extLst>
              <a:ext uri="{FF2B5EF4-FFF2-40B4-BE49-F238E27FC236}">
                <a16:creationId xmlns:a16="http://schemas.microsoft.com/office/drawing/2014/main" id="{3501304C-37D4-44FA-A3A4-FA1299F6941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35653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TLSHAPE_T_22a4f0d76806446789e8d0dc63898e9a_Duration" hidden="1">
            <a:extLst>
              <a:ext uri="{FF2B5EF4-FFF2-40B4-BE49-F238E27FC236}">
                <a16:creationId xmlns:a16="http://schemas.microsoft.com/office/drawing/2014/main" id="{609A23C8-1B4B-4258-91A9-E0CBC225303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59" name="OTLSHAPE_T_22a4f0d76806446789e8d0dc63898e9a_TextPercentage" hidden="1">
            <a:extLst>
              <a:ext uri="{FF2B5EF4-FFF2-40B4-BE49-F238E27FC236}">
                <a16:creationId xmlns:a16="http://schemas.microsoft.com/office/drawing/2014/main" id="{E78E7F8A-E464-4725-A2FF-E1B1084F4CF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22a4f0d76806446789e8d0dc63898e9a_StartDate" hidden="1">
            <a:extLst>
              <a:ext uri="{FF2B5EF4-FFF2-40B4-BE49-F238E27FC236}">
                <a16:creationId xmlns:a16="http://schemas.microsoft.com/office/drawing/2014/main" id="{0CF52FB8-EB8F-4A5F-A77A-B61EE158EB0A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OTLSHAPE_T_22a4f0d76806446789e8d0dc63898e9a_EndDate" hidden="1">
            <a:extLst>
              <a:ext uri="{FF2B5EF4-FFF2-40B4-BE49-F238E27FC236}">
                <a16:creationId xmlns:a16="http://schemas.microsoft.com/office/drawing/2014/main" id="{7441B2F5-54E6-4FA3-B557-1C28009A8E6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T_22a4f0d76806446789e8d0dc63898e9a_JoinedDate">
            <a:extLst>
              <a:ext uri="{FF2B5EF4-FFF2-40B4-BE49-F238E27FC236}">
                <a16:creationId xmlns:a16="http://schemas.microsoft.com/office/drawing/2014/main" id="{4E3B071C-E27E-44CD-80CF-BA5EC95697A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607741" y="33492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_22a4f0d76806446789e8d0dc63898e9a_Title">
            <a:extLst>
              <a:ext uri="{FF2B5EF4-FFF2-40B4-BE49-F238E27FC236}">
                <a16:creationId xmlns:a16="http://schemas.microsoft.com/office/drawing/2014/main" id="{755D90D1-E0A7-4E61-B948-611B0A88617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0" y="334150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164" name="OTLSHAPE_T_d447ea458d95438995f5caa9b91329cc_Shape">
            <a:extLst>
              <a:ext uri="{FF2B5EF4-FFF2-40B4-BE49-F238E27FC236}">
                <a16:creationId xmlns:a16="http://schemas.microsoft.com/office/drawing/2014/main" id="{A7055747-D057-427F-A7DA-95A9AFD6C3D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557000" y="3591865"/>
            <a:ext cx="431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TLSHAPE_T_d447ea458d95438995f5caa9b91329cc_ShapePercentage" hidden="1">
            <a:extLst>
              <a:ext uri="{FF2B5EF4-FFF2-40B4-BE49-F238E27FC236}">
                <a16:creationId xmlns:a16="http://schemas.microsoft.com/office/drawing/2014/main" id="{E3CA001C-98AB-4C29-B04F-DBE99FAB65EB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355700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OTLSHAPE_T_d447ea458d95438995f5caa9b91329cc_Duration" hidden="1">
            <a:extLst>
              <a:ext uri="{FF2B5EF4-FFF2-40B4-BE49-F238E27FC236}">
                <a16:creationId xmlns:a16="http://schemas.microsoft.com/office/drawing/2014/main" id="{FB3FDA9E-4D9B-49E1-AFEC-56B0F2B20538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2119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67" name="OTLSHAPE_T_d447ea458d95438995f5caa9b91329cc_TextPercentage" hidden="1">
            <a:extLst>
              <a:ext uri="{FF2B5EF4-FFF2-40B4-BE49-F238E27FC236}">
                <a16:creationId xmlns:a16="http://schemas.microsoft.com/office/drawing/2014/main" id="{864F0EFB-0168-45F8-8795-63D272235B5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T_d447ea458d95438995f5caa9b91329cc_StartDate" hidden="1">
            <a:extLst>
              <a:ext uri="{FF2B5EF4-FFF2-40B4-BE49-F238E27FC236}">
                <a16:creationId xmlns:a16="http://schemas.microsoft.com/office/drawing/2014/main" id="{E79D5145-53CD-4175-87AB-A6340206CF8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OTLSHAPE_T_d447ea458d95438995f5caa9b91329cc_EndDate" hidden="1">
            <a:extLst>
              <a:ext uri="{FF2B5EF4-FFF2-40B4-BE49-F238E27FC236}">
                <a16:creationId xmlns:a16="http://schemas.microsoft.com/office/drawing/2014/main" id="{23A811B1-356A-4675-90CC-5331263FC20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_d447ea458d95438995f5caa9b91329cc_JoinedDate">
            <a:extLst>
              <a:ext uri="{FF2B5EF4-FFF2-40B4-BE49-F238E27FC236}">
                <a16:creationId xmlns:a16="http://schemas.microsoft.com/office/drawing/2014/main" id="{65BABD14-764D-4D16-BA9E-0A536CA549D4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030907" y="3615953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4-1-2019 - 4-5-2019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d447ea458d95438995f5caa9b91329cc_Title">
            <a:extLst>
              <a:ext uri="{FF2B5EF4-FFF2-40B4-BE49-F238E27FC236}">
                <a16:creationId xmlns:a16="http://schemas.microsoft.com/office/drawing/2014/main" id="{25C8DB8E-C872-48C8-823E-3AE97C920B2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0" y="360820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172" name="OTLSHAPE_T_382ddf7c49ae41a9a896b68233bb860b_Shape">
            <a:extLst>
              <a:ext uri="{FF2B5EF4-FFF2-40B4-BE49-F238E27FC236}">
                <a16:creationId xmlns:a16="http://schemas.microsoft.com/office/drawing/2014/main" id="{8D6C10F9-9AE8-461A-9D2C-596D2260003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557000" y="3858565"/>
            <a:ext cx="1701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_382ddf7c49ae41a9a896b68233bb860b_ShapePercentage" hidden="1">
            <a:extLst>
              <a:ext uri="{FF2B5EF4-FFF2-40B4-BE49-F238E27FC236}">
                <a16:creationId xmlns:a16="http://schemas.microsoft.com/office/drawing/2014/main" id="{50990C2D-B1FC-42BD-9301-2CC26CB353B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557000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_382ddf7c49ae41a9a896b68233bb860b_Duration" hidden="1">
            <a:extLst>
              <a:ext uri="{FF2B5EF4-FFF2-40B4-BE49-F238E27FC236}">
                <a16:creationId xmlns:a16="http://schemas.microsoft.com/office/drawing/2014/main" id="{A1CBAD83-EFDF-413B-A525-C2B7EC21DD16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75" name="OTLSHAPE_T_382ddf7c49ae41a9a896b68233bb860b_TextPercentage" hidden="1">
            <a:extLst>
              <a:ext uri="{FF2B5EF4-FFF2-40B4-BE49-F238E27FC236}">
                <a16:creationId xmlns:a16="http://schemas.microsoft.com/office/drawing/2014/main" id="{FBF16721-8F9B-4127-9629-D7E9841C1B63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T_382ddf7c49ae41a9a896b68233bb860b_StartDate" hidden="1">
            <a:extLst>
              <a:ext uri="{FF2B5EF4-FFF2-40B4-BE49-F238E27FC236}">
                <a16:creationId xmlns:a16="http://schemas.microsoft.com/office/drawing/2014/main" id="{39C42BA7-2D73-41A7-B1FE-2786D17333A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OTLSHAPE_T_382ddf7c49ae41a9a896b68233bb860b_EndDate" hidden="1">
            <a:extLst>
              <a:ext uri="{FF2B5EF4-FFF2-40B4-BE49-F238E27FC236}">
                <a16:creationId xmlns:a16="http://schemas.microsoft.com/office/drawing/2014/main" id="{93352F9E-EB12-4B2B-821E-C2AC887C7AB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T_382ddf7c49ae41a9a896b68233bb860b_JoinedDate">
            <a:extLst>
              <a:ext uri="{FF2B5EF4-FFF2-40B4-BE49-F238E27FC236}">
                <a16:creationId xmlns:a16="http://schemas.microsoft.com/office/drawing/2014/main" id="{8B46095E-F974-47A6-BBFB-293EC9BA28B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300408" y="38826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T_382ddf7c49ae41a9a896b68233bb860b_Title">
            <a:extLst>
              <a:ext uri="{FF2B5EF4-FFF2-40B4-BE49-F238E27FC236}">
                <a16:creationId xmlns:a16="http://schemas.microsoft.com/office/drawing/2014/main" id="{FE62D381-C036-493D-B83E-9103E460A38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0" y="387490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공부</a:t>
            </a:r>
          </a:p>
        </p:txBody>
      </p:sp>
      <p:sp>
        <p:nvSpPr>
          <p:cNvPr id="180" name="OTLSHAPE_T_75dffbd02c41442183b720bbfa1c3d22_Shape">
            <a:extLst>
              <a:ext uri="{FF2B5EF4-FFF2-40B4-BE49-F238E27FC236}">
                <a16:creationId xmlns:a16="http://schemas.microsoft.com/office/drawing/2014/main" id="{F64D4284-730A-4BDA-A611-4D7D0791CEE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641633" y="4125265"/>
            <a:ext cx="9398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OTLSHAPE_T_75dffbd02c41442183b720bbfa1c3d22_ShapePercentage" hidden="1">
            <a:extLst>
              <a:ext uri="{FF2B5EF4-FFF2-40B4-BE49-F238E27FC236}">
                <a16:creationId xmlns:a16="http://schemas.microsoft.com/office/drawing/2014/main" id="{99CB0CD4-D42F-473D-9F38-FBFF34830E0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641633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OTLSHAPE_T_75dffbd02c41442183b720bbfa1c3d22_Duration" hidden="1">
            <a:extLst>
              <a:ext uri="{FF2B5EF4-FFF2-40B4-BE49-F238E27FC236}">
                <a16:creationId xmlns:a16="http://schemas.microsoft.com/office/drawing/2014/main" id="{E0D5B610-906E-4313-96A3-E4DE5789BB1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7453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83" name="OTLSHAPE_T_75dffbd02c41442183b720bbfa1c3d22_TextPercentage" hidden="1">
            <a:extLst>
              <a:ext uri="{FF2B5EF4-FFF2-40B4-BE49-F238E27FC236}">
                <a16:creationId xmlns:a16="http://schemas.microsoft.com/office/drawing/2014/main" id="{5CE8C7BC-5763-4449-BE9E-D0671B787C3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T_75dffbd02c41442183b720bbfa1c3d22_StartDate" hidden="1">
            <a:extLst>
              <a:ext uri="{FF2B5EF4-FFF2-40B4-BE49-F238E27FC236}">
                <a16:creationId xmlns:a16="http://schemas.microsoft.com/office/drawing/2014/main" id="{8B788F75-D597-418A-B390-7FDD2D52DDC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OTLSHAPE_T_75dffbd02c41442183b720bbfa1c3d22_EndDate" hidden="1">
            <a:extLst>
              <a:ext uri="{FF2B5EF4-FFF2-40B4-BE49-F238E27FC236}">
                <a16:creationId xmlns:a16="http://schemas.microsoft.com/office/drawing/2014/main" id="{F8953460-CEA7-42F8-BCA2-0E238F2F7625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T_75dffbd02c41442183b720bbfa1c3d22_JoinedDate">
            <a:extLst>
              <a:ext uri="{FF2B5EF4-FFF2-40B4-BE49-F238E27FC236}">
                <a16:creationId xmlns:a16="http://schemas.microsoft.com/office/drawing/2014/main" id="{BB238C27-6521-4CEC-BC8C-C6F8F86690E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623341" y="41493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4-2-2019 - 4-12-2019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T_75dffbd02c41442183b720bbfa1c3d22_Title">
            <a:extLst>
              <a:ext uri="{FF2B5EF4-FFF2-40B4-BE49-F238E27FC236}">
                <a16:creationId xmlns:a16="http://schemas.microsoft.com/office/drawing/2014/main" id="{E52298A1-59D8-4EC1-98D2-046C84779BF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0" y="414160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앱 개발</a:t>
            </a:r>
          </a:p>
        </p:txBody>
      </p:sp>
      <p:sp>
        <p:nvSpPr>
          <p:cNvPr id="188" name="OTLSHAPE_T_851ed80c604a4b30a8d306879c8ab2b5_Shape">
            <a:extLst>
              <a:ext uri="{FF2B5EF4-FFF2-40B4-BE49-F238E27FC236}">
                <a16:creationId xmlns:a16="http://schemas.microsoft.com/office/drawing/2014/main" id="{DEDDD08C-7331-4BD0-A345-5B2169111B79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895533" y="4391965"/>
            <a:ext cx="13589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OTLSHAPE_T_851ed80c604a4b30a8d306879c8ab2b5_ShapePercentage" hidden="1">
            <a:extLst>
              <a:ext uri="{FF2B5EF4-FFF2-40B4-BE49-F238E27FC236}">
                <a16:creationId xmlns:a16="http://schemas.microsoft.com/office/drawing/2014/main" id="{1FFF164C-E90D-44A6-B90B-320919DE2DA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89553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OTLSHAPE_T_851ed80c604a4b30a8d306879c8ab2b5_Duration" hidden="1">
            <a:extLst>
              <a:ext uri="{FF2B5EF4-FFF2-40B4-BE49-F238E27FC236}">
                <a16:creationId xmlns:a16="http://schemas.microsoft.com/office/drawing/2014/main" id="{F13B735E-1AB1-4250-AB6B-BD183476F9F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91" name="OTLSHAPE_T_851ed80c604a4b30a8d306879c8ab2b5_TextPercentage" hidden="1">
            <a:extLst>
              <a:ext uri="{FF2B5EF4-FFF2-40B4-BE49-F238E27FC236}">
                <a16:creationId xmlns:a16="http://schemas.microsoft.com/office/drawing/2014/main" id="{469923CD-C619-461A-89EE-73D2994724D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2" name="OTLSHAPE_T_851ed80c604a4b30a8d306879c8ab2b5_StartDate" hidden="1">
            <a:extLst>
              <a:ext uri="{FF2B5EF4-FFF2-40B4-BE49-F238E27FC236}">
                <a16:creationId xmlns:a16="http://schemas.microsoft.com/office/drawing/2014/main" id="{18DEE134-7144-448B-A795-BEA64D567F5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T_851ed80c604a4b30a8d306879c8ab2b5_EndDate" hidden="1">
            <a:extLst>
              <a:ext uri="{FF2B5EF4-FFF2-40B4-BE49-F238E27FC236}">
                <a16:creationId xmlns:a16="http://schemas.microsoft.com/office/drawing/2014/main" id="{15548676-E1A1-4368-B117-4A667E2FBEF1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4" name="OTLSHAPE_T_851ed80c604a4b30a8d306879c8ab2b5_JoinedDate">
            <a:extLst>
              <a:ext uri="{FF2B5EF4-FFF2-40B4-BE49-F238E27FC236}">
                <a16:creationId xmlns:a16="http://schemas.microsoft.com/office/drawing/2014/main" id="{2A30A8C3-8900-4D09-8623-60898FD930B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300408" y="44160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4-5-2019 - 4-20-2019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T_851ed80c604a4b30a8d306879c8ab2b5_Title">
            <a:extLst>
              <a:ext uri="{FF2B5EF4-FFF2-40B4-BE49-F238E27FC236}">
                <a16:creationId xmlns:a16="http://schemas.microsoft.com/office/drawing/2014/main" id="{62B60BB9-20AF-46BF-BDA7-C9C0A6A4C2B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0" y="4408306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윈도우 프로그램 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개발</a:t>
            </a:r>
          </a:p>
        </p:txBody>
      </p:sp>
      <p:sp>
        <p:nvSpPr>
          <p:cNvPr id="196" name="OTLSHAPE_T_5e91d7c96d4149b7b28ed3ae91d52159_Shape">
            <a:extLst>
              <a:ext uri="{FF2B5EF4-FFF2-40B4-BE49-F238E27FC236}">
                <a16:creationId xmlns:a16="http://schemas.microsoft.com/office/drawing/2014/main" id="{596671C3-FE8E-43BB-9473-4BC50643EA92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3895533" y="4658665"/>
            <a:ext cx="2540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OTLSHAPE_T_5e91d7c96d4149b7b28ed3ae91d52159_ShapePercentage" hidden="1">
            <a:extLst>
              <a:ext uri="{FF2B5EF4-FFF2-40B4-BE49-F238E27FC236}">
                <a16:creationId xmlns:a16="http://schemas.microsoft.com/office/drawing/2014/main" id="{A0699CBB-6CC5-4BB6-8E1C-A35E225D11DD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3895533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OTLSHAPE_T_5e91d7c96d4149b7b28ed3ae91d52159_Duration" hidden="1">
            <a:extLst>
              <a:ext uri="{FF2B5EF4-FFF2-40B4-BE49-F238E27FC236}">
                <a16:creationId xmlns:a16="http://schemas.microsoft.com/office/drawing/2014/main" id="{5A042450-873D-444D-814E-371C9BFAE71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199" name="OTLSHAPE_T_5e91d7c96d4149b7b28ed3ae91d52159_TextPercentage" hidden="1">
            <a:extLst>
              <a:ext uri="{FF2B5EF4-FFF2-40B4-BE49-F238E27FC236}">
                <a16:creationId xmlns:a16="http://schemas.microsoft.com/office/drawing/2014/main" id="{18B960AA-B9B6-4654-B4D4-96DBA595632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T_5e91d7c96d4149b7b28ed3ae91d52159_StartDate" hidden="1">
            <a:extLst>
              <a:ext uri="{FF2B5EF4-FFF2-40B4-BE49-F238E27FC236}">
                <a16:creationId xmlns:a16="http://schemas.microsoft.com/office/drawing/2014/main" id="{7FE70E0C-ECA7-43D6-B3B4-30C60D3A163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OTLSHAPE_T_5e91d7c96d4149b7b28ed3ae91d52159_EndDate" hidden="1">
            <a:extLst>
              <a:ext uri="{FF2B5EF4-FFF2-40B4-BE49-F238E27FC236}">
                <a16:creationId xmlns:a16="http://schemas.microsoft.com/office/drawing/2014/main" id="{9CF1DA9E-0350-4ABE-9917-037EE0948A4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T_5e91d7c96d4149b7b28ed3ae91d52159_JoinedDate">
            <a:extLst>
              <a:ext uri="{FF2B5EF4-FFF2-40B4-BE49-F238E27FC236}">
                <a16:creationId xmlns:a16="http://schemas.microsoft.com/office/drawing/2014/main" id="{6795A474-16F3-41AC-9D8F-62CF9D04BAED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485275" y="4682753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4-5-2019 - 5-4-2019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T_5e91d7c96d4149b7b28ed3ae91d52159_Title">
            <a:extLst>
              <a:ext uri="{FF2B5EF4-FFF2-40B4-BE49-F238E27FC236}">
                <a16:creationId xmlns:a16="http://schemas.microsoft.com/office/drawing/2014/main" id="{1CBB1646-8A73-4C38-8A26-B0965610A46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0" y="467500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의상 추출 모듈 개발</a:t>
            </a:r>
          </a:p>
        </p:txBody>
      </p:sp>
      <p:sp>
        <p:nvSpPr>
          <p:cNvPr id="204" name="OTLSHAPE_T_e676dd5c8d65477588b6d56b4e73ee0c_Shape">
            <a:extLst>
              <a:ext uri="{FF2B5EF4-FFF2-40B4-BE49-F238E27FC236}">
                <a16:creationId xmlns:a16="http://schemas.microsoft.com/office/drawing/2014/main" id="{1E1F932C-2621-409D-8447-0A5845C6E936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3895533" y="4925365"/>
            <a:ext cx="2540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OTLSHAPE_T_e676dd5c8d65477588b6d56b4e73ee0c_ShapePercentage" hidden="1">
            <a:extLst>
              <a:ext uri="{FF2B5EF4-FFF2-40B4-BE49-F238E27FC236}">
                <a16:creationId xmlns:a16="http://schemas.microsoft.com/office/drawing/2014/main" id="{B1639DCD-9808-41FF-AD54-5464E0724BBA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3895533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OTLSHAPE_T_e676dd5c8d65477588b6d56b4e73ee0c_Duration" hidden="1">
            <a:extLst>
              <a:ext uri="{FF2B5EF4-FFF2-40B4-BE49-F238E27FC236}">
                <a16:creationId xmlns:a16="http://schemas.microsoft.com/office/drawing/2014/main" id="{DAE00DD7-CEE0-4933-85C2-5839F9CD8B4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07" name="OTLSHAPE_T_e676dd5c8d65477588b6d56b4e73ee0c_TextPercentage" hidden="1">
            <a:extLst>
              <a:ext uri="{FF2B5EF4-FFF2-40B4-BE49-F238E27FC236}">
                <a16:creationId xmlns:a16="http://schemas.microsoft.com/office/drawing/2014/main" id="{70D491D5-F8C7-48E7-8D1A-14CBA4612397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T_e676dd5c8d65477588b6d56b4e73ee0c_StartDate" hidden="1">
            <a:extLst>
              <a:ext uri="{FF2B5EF4-FFF2-40B4-BE49-F238E27FC236}">
                <a16:creationId xmlns:a16="http://schemas.microsoft.com/office/drawing/2014/main" id="{F080BCC6-8A6D-4FF0-8C57-6B7EB3C1798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9" name="OTLSHAPE_T_e676dd5c8d65477588b6d56b4e73ee0c_EndDate" hidden="1">
            <a:extLst>
              <a:ext uri="{FF2B5EF4-FFF2-40B4-BE49-F238E27FC236}">
                <a16:creationId xmlns:a16="http://schemas.microsoft.com/office/drawing/2014/main" id="{F7F6C17B-A289-4073-906C-E8BF796B468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0" name="OTLSHAPE_T_e676dd5c8d65477588b6d56b4e73ee0c_JoinedDate">
            <a:extLst>
              <a:ext uri="{FF2B5EF4-FFF2-40B4-BE49-F238E27FC236}">
                <a16:creationId xmlns:a16="http://schemas.microsoft.com/office/drawing/2014/main" id="{3EB54412-017E-4A33-8003-6BC56C5CAD7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485275" y="4949453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4-5-2019 - 5-4-2019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T_e676dd5c8d65477588b6d56b4e73ee0c_Title">
            <a:extLst>
              <a:ext uri="{FF2B5EF4-FFF2-40B4-BE49-F238E27FC236}">
                <a16:creationId xmlns:a16="http://schemas.microsoft.com/office/drawing/2014/main" id="{8E3BADA2-F664-460F-A890-E8E2A7EFFE9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0" y="494170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212" name="OTLSHAPE_T_27ae47589bac40d38409405d5a28c9b6_Shape">
            <a:extLst>
              <a:ext uri="{FF2B5EF4-FFF2-40B4-BE49-F238E27FC236}">
                <a16:creationId xmlns:a16="http://schemas.microsoft.com/office/drawing/2014/main" id="{F3885ADE-50D2-4440-B497-EBA6F684F97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487967" y="5192065"/>
            <a:ext cx="2540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OTLSHAPE_T_27ae47589bac40d38409405d5a28c9b6_ShapePercentage" hidden="1">
            <a:extLst>
              <a:ext uri="{FF2B5EF4-FFF2-40B4-BE49-F238E27FC236}">
                <a16:creationId xmlns:a16="http://schemas.microsoft.com/office/drawing/2014/main" id="{2BDDA336-FFD9-4AD8-9E7B-0E71BE8B0AD7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487967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OTLSHAPE_T_27ae47589bac40d38409405d5a28c9b6_Duration" hidden="1">
            <a:extLst>
              <a:ext uri="{FF2B5EF4-FFF2-40B4-BE49-F238E27FC236}">
                <a16:creationId xmlns:a16="http://schemas.microsoft.com/office/drawing/2014/main" id="{85BA0E68-D85D-49E6-A6AD-1AA811242F9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15" name="OTLSHAPE_T_27ae47589bac40d38409405d5a28c9b6_TextPercentage" hidden="1">
            <a:extLst>
              <a:ext uri="{FF2B5EF4-FFF2-40B4-BE49-F238E27FC236}">
                <a16:creationId xmlns:a16="http://schemas.microsoft.com/office/drawing/2014/main" id="{CA65982F-A349-45D5-8CA6-1B6C05AA371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T_27ae47589bac40d38409405d5a28c9b6_StartDate" hidden="1">
            <a:extLst>
              <a:ext uri="{FF2B5EF4-FFF2-40B4-BE49-F238E27FC236}">
                <a16:creationId xmlns:a16="http://schemas.microsoft.com/office/drawing/2014/main" id="{41486622-50FB-4550-8FF0-540C643A754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T_27ae47589bac40d38409405d5a28c9b6_EndDate" hidden="1">
            <a:extLst>
              <a:ext uri="{FF2B5EF4-FFF2-40B4-BE49-F238E27FC236}">
                <a16:creationId xmlns:a16="http://schemas.microsoft.com/office/drawing/2014/main" id="{FD9A9E6D-ABCA-4260-B993-A594E5DACBE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T_27ae47589bac40d38409405d5a28c9b6_JoinedDate">
            <a:extLst>
              <a:ext uri="{FF2B5EF4-FFF2-40B4-BE49-F238E27FC236}">
                <a16:creationId xmlns:a16="http://schemas.microsoft.com/office/drawing/2014/main" id="{B744A2DD-6289-410D-AEAB-CA43BD06693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7077709" y="521615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4-12-2019 - 5-11-2019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T_27ae47589bac40d38409405d5a28c9b6_Title">
            <a:extLst>
              <a:ext uri="{FF2B5EF4-FFF2-40B4-BE49-F238E27FC236}">
                <a16:creationId xmlns:a16="http://schemas.microsoft.com/office/drawing/2014/main" id="{A9C8648A-7BE0-44C0-AC80-752A3DF06EC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0" y="520840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220" name="OTLSHAPE_T_55871566acb4479fa593c4d75faba5f3_Shape">
            <a:extLst>
              <a:ext uri="{FF2B5EF4-FFF2-40B4-BE49-F238E27FC236}">
                <a16:creationId xmlns:a16="http://schemas.microsoft.com/office/drawing/2014/main" id="{EC2FCE7B-3EBC-4119-8E62-58EB83748B05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6349900" y="5458765"/>
            <a:ext cx="1955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OTLSHAPE_T_55871566acb4479fa593c4d75faba5f3_ShapePercentage" hidden="1">
            <a:extLst>
              <a:ext uri="{FF2B5EF4-FFF2-40B4-BE49-F238E27FC236}">
                <a16:creationId xmlns:a16="http://schemas.microsoft.com/office/drawing/2014/main" id="{D5525A8B-0739-424F-85A9-331F901FBD97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6349900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T_55871566acb4479fa593c4d75faba5f3_Duration" hidden="1">
            <a:extLst>
              <a:ext uri="{FF2B5EF4-FFF2-40B4-BE49-F238E27FC236}">
                <a16:creationId xmlns:a16="http://schemas.microsoft.com/office/drawing/2014/main" id="{A724363F-CD57-4BB8-A3E4-B26CD440A8B7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0788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23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23" name="OTLSHAPE_T_55871566acb4479fa593c4d75faba5f3_TextPercentage" hidden="1">
            <a:extLst>
              <a:ext uri="{FF2B5EF4-FFF2-40B4-BE49-F238E27FC236}">
                <a16:creationId xmlns:a16="http://schemas.microsoft.com/office/drawing/2014/main" id="{06F38902-9159-44AD-84F1-FFA86295275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T_55871566acb4479fa593c4d75faba5f3_StartDate" hidden="1">
            <a:extLst>
              <a:ext uri="{FF2B5EF4-FFF2-40B4-BE49-F238E27FC236}">
                <a16:creationId xmlns:a16="http://schemas.microsoft.com/office/drawing/2014/main" id="{1B49689C-5EC1-4DAC-97DB-9652580DF45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T_55871566acb4479fa593c4d75faba5f3_EndDate" hidden="1">
            <a:extLst>
              <a:ext uri="{FF2B5EF4-FFF2-40B4-BE49-F238E27FC236}">
                <a16:creationId xmlns:a16="http://schemas.microsoft.com/office/drawing/2014/main" id="{2CFBB9C2-F1F3-4103-A198-5720585D8B0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T_55871566acb4479fa593c4d75faba5f3_JoinedDate">
            <a:extLst>
              <a:ext uri="{FF2B5EF4-FFF2-40B4-BE49-F238E27FC236}">
                <a16:creationId xmlns:a16="http://schemas.microsoft.com/office/drawing/2014/main" id="{C11309D0-A23A-4D73-A463-80500BCB4E1E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8347209" y="54828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5-4-2019 - 5-26-2019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T_55871566acb4479fa593c4d75faba5f3_Title">
            <a:extLst>
              <a:ext uri="{FF2B5EF4-FFF2-40B4-BE49-F238E27FC236}">
                <a16:creationId xmlns:a16="http://schemas.microsoft.com/office/drawing/2014/main" id="{4B2724A6-7C7E-4956-90C5-6F5FDAE6E61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0" y="5475106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의상 출력 모듈 개발</a:t>
            </a:r>
          </a:p>
        </p:txBody>
      </p:sp>
      <p:sp>
        <p:nvSpPr>
          <p:cNvPr id="228" name="OTLSHAPE_T_853f2e2a1d91481f8b3ea3fdeadd8ffb_Shape">
            <a:extLst>
              <a:ext uri="{FF2B5EF4-FFF2-40B4-BE49-F238E27FC236}">
                <a16:creationId xmlns:a16="http://schemas.microsoft.com/office/drawing/2014/main" id="{18233A85-43E4-4DB2-A05B-EB9139DD22AA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942334" y="5725465"/>
            <a:ext cx="10160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OTLSHAPE_T_853f2e2a1d91481f8b3ea3fdeadd8ffb_ShapePercentage" hidden="1">
            <a:extLst>
              <a:ext uri="{FF2B5EF4-FFF2-40B4-BE49-F238E27FC236}">
                <a16:creationId xmlns:a16="http://schemas.microsoft.com/office/drawing/2014/main" id="{7EB3E42E-A2A2-4F88-A2CD-504BF235FFD6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6942334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OTLSHAPE_T_853f2e2a1d91481f8b3ea3fdeadd8ffb_Duration" hidden="1">
            <a:extLst>
              <a:ext uri="{FF2B5EF4-FFF2-40B4-BE49-F238E27FC236}">
                <a16:creationId xmlns:a16="http://schemas.microsoft.com/office/drawing/2014/main" id="{7459C7E6-9718-4090-8A49-3C2DC88D24F1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1" name="OTLSHAPE_T_853f2e2a1d91481f8b3ea3fdeadd8ffb_TextPercentage" hidden="1">
            <a:extLst>
              <a:ext uri="{FF2B5EF4-FFF2-40B4-BE49-F238E27FC236}">
                <a16:creationId xmlns:a16="http://schemas.microsoft.com/office/drawing/2014/main" id="{9C34DBC3-B5FF-40F4-9553-A368DCFF288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2" name="OTLSHAPE_T_853f2e2a1d91481f8b3ea3fdeadd8ffb_StartDate" hidden="1">
            <a:extLst>
              <a:ext uri="{FF2B5EF4-FFF2-40B4-BE49-F238E27FC236}">
                <a16:creationId xmlns:a16="http://schemas.microsoft.com/office/drawing/2014/main" id="{2D8C7349-BE44-4E5B-9393-979083F857A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3" name="OTLSHAPE_T_853f2e2a1d91481f8b3ea3fdeadd8ffb_EndDate" hidden="1">
            <a:extLst>
              <a:ext uri="{FF2B5EF4-FFF2-40B4-BE49-F238E27FC236}">
                <a16:creationId xmlns:a16="http://schemas.microsoft.com/office/drawing/2014/main" id="{E853D543-1E53-4886-B345-F72046E9878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4" name="OTLSHAPE_T_853f2e2a1d91481f8b3ea3fdeadd8ffb_JoinedDate">
            <a:extLst>
              <a:ext uri="{FF2B5EF4-FFF2-40B4-BE49-F238E27FC236}">
                <a16:creationId xmlns:a16="http://schemas.microsoft.com/office/drawing/2014/main" id="{3129FA35-9A19-40C3-BA10-CC2BBFFD464F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8008676" y="574955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5-11-2019 - 5-22-2019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853f2e2a1d91481f8b3ea3fdeadd8ffb_Title">
            <a:extLst>
              <a:ext uri="{FF2B5EF4-FFF2-40B4-BE49-F238E27FC236}">
                <a16:creationId xmlns:a16="http://schemas.microsoft.com/office/drawing/2014/main" id="{5984277B-1CEE-4A2C-81E5-56C74CE829A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0" y="574180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즐겨찾기 모듈 개발</a:t>
            </a:r>
          </a:p>
        </p:txBody>
      </p:sp>
      <p:sp>
        <p:nvSpPr>
          <p:cNvPr id="236" name="OTLSHAPE_T_231d62aedad648418686eb38ef14fb7a_Shape">
            <a:extLst>
              <a:ext uri="{FF2B5EF4-FFF2-40B4-BE49-F238E27FC236}">
                <a16:creationId xmlns:a16="http://schemas.microsoft.com/office/drawing/2014/main" id="{1389BF18-02F4-4C89-A875-EE70A378E34C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6942334" y="5992165"/>
            <a:ext cx="24638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OTLSHAPE_T_231d62aedad648418686eb38ef14fb7a_ShapePercentage" hidden="1">
            <a:extLst>
              <a:ext uri="{FF2B5EF4-FFF2-40B4-BE49-F238E27FC236}">
                <a16:creationId xmlns:a16="http://schemas.microsoft.com/office/drawing/2014/main" id="{1B62EE0E-9A97-4DBE-8DEE-D89062117418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6942334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OTLSHAPE_T_231d62aedad648418686eb38ef14fb7a_Duration" hidden="1">
            <a:extLst>
              <a:ext uri="{FF2B5EF4-FFF2-40B4-BE49-F238E27FC236}">
                <a16:creationId xmlns:a16="http://schemas.microsoft.com/office/drawing/2014/main" id="{E82FBF89-4957-4BA6-8D02-22DCDDF31D9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6612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9" name="OTLSHAPE_T_231d62aedad648418686eb38ef14fb7a_TextPercentage" hidden="1">
            <a:extLst>
              <a:ext uri="{FF2B5EF4-FFF2-40B4-BE49-F238E27FC236}">
                <a16:creationId xmlns:a16="http://schemas.microsoft.com/office/drawing/2014/main" id="{B0309706-396B-4F63-AE6E-5F9235699A73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0" name="OTLSHAPE_T_231d62aedad648418686eb38ef14fb7a_StartDate" hidden="1">
            <a:extLst>
              <a:ext uri="{FF2B5EF4-FFF2-40B4-BE49-F238E27FC236}">
                <a16:creationId xmlns:a16="http://schemas.microsoft.com/office/drawing/2014/main" id="{541A4CEA-A32F-49F9-A7F9-69EFB638851F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1" name="OTLSHAPE_T_231d62aedad648418686eb38ef14fb7a_EndDate" hidden="1">
            <a:extLst>
              <a:ext uri="{FF2B5EF4-FFF2-40B4-BE49-F238E27FC236}">
                <a16:creationId xmlns:a16="http://schemas.microsoft.com/office/drawing/2014/main" id="{39F33B95-E7F8-46FA-B16B-EC1DC35C50C1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2" name="OTLSHAPE_T_231d62aedad648418686eb38ef14fb7a_JoinedDate">
            <a:extLst>
              <a:ext uri="{FF2B5EF4-FFF2-40B4-BE49-F238E27FC236}">
                <a16:creationId xmlns:a16="http://schemas.microsoft.com/office/drawing/2014/main" id="{89074D3D-ED9E-410B-A42E-39FED859B40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9447443" y="60162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5-11-2019 - 6-8-2019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231d62aedad648418686eb38ef14fb7a_Title">
            <a:extLst>
              <a:ext uri="{FF2B5EF4-FFF2-40B4-BE49-F238E27FC236}">
                <a16:creationId xmlns:a16="http://schemas.microsoft.com/office/drawing/2014/main" id="{14310AA1-C422-4BBA-84FF-50A25A89C8E1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0" y="6008505"/>
            <a:ext cx="198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날씨에 따른 의상 추천 모듈 개발</a:t>
            </a:r>
          </a:p>
        </p:txBody>
      </p:sp>
      <p:sp>
        <p:nvSpPr>
          <p:cNvPr id="244" name="OTLSHAPE_T_c22bba176f134d64ba72062b45823b4c_Shape">
            <a:extLst>
              <a:ext uri="{FF2B5EF4-FFF2-40B4-BE49-F238E27FC236}">
                <a16:creationId xmlns:a16="http://schemas.microsoft.com/office/drawing/2014/main" id="{02272FBF-4FE0-4DA0-8D15-5777075B0B00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8211834" y="6258865"/>
            <a:ext cx="212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OTLSHAPE_T_c22bba176f134d64ba72062b45823b4c_ShapePercentage" hidden="1">
            <a:extLst>
              <a:ext uri="{FF2B5EF4-FFF2-40B4-BE49-F238E27FC236}">
                <a16:creationId xmlns:a16="http://schemas.microsoft.com/office/drawing/2014/main" id="{CFDA8154-B944-45A9-B483-88E8D903F500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8211834" y="6878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OTLSHAPE_T_c22bba176f134d64ba72062b45823b4c_Duration" hidden="1">
            <a:extLst>
              <a:ext uri="{FF2B5EF4-FFF2-40B4-BE49-F238E27FC236}">
                <a16:creationId xmlns:a16="http://schemas.microsoft.com/office/drawing/2014/main" id="{8BD5613C-1B9D-488C-A7DC-95B98681272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6878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25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7" name="OTLSHAPE_T_c22bba176f134d64ba72062b45823b4c_TextPercentage" hidden="1">
            <a:extLst>
              <a:ext uri="{FF2B5EF4-FFF2-40B4-BE49-F238E27FC236}">
                <a16:creationId xmlns:a16="http://schemas.microsoft.com/office/drawing/2014/main" id="{31D735F1-3E70-4614-945F-ADD058EDFB67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T_c22bba176f134d64ba72062b45823b4c_StartDate" hidden="1">
            <a:extLst>
              <a:ext uri="{FF2B5EF4-FFF2-40B4-BE49-F238E27FC236}">
                <a16:creationId xmlns:a16="http://schemas.microsoft.com/office/drawing/2014/main" id="{EE4DF937-1717-4381-8D03-6DDFEF5B164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9" name="OTLSHAPE_T_c22bba176f134d64ba72062b45823b4c_EndDate" hidden="1">
            <a:extLst>
              <a:ext uri="{FF2B5EF4-FFF2-40B4-BE49-F238E27FC236}">
                <a16:creationId xmlns:a16="http://schemas.microsoft.com/office/drawing/2014/main" id="{158429AA-06BF-4EEA-9FD9-B0BF34B8B1CF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0" name="OTLSHAPE_T_c22bba176f134d64ba72062b45823b4c_JoinedDate">
            <a:extLst>
              <a:ext uri="{FF2B5EF4-FFF2-40B4-BE49-F238E27FC236}">
                <a16:creationId xmlns:a16="http://schemas.microsoft.com/office/drawing/2014/main" id="{059C77B0-EC52-4F9C-9399-6D08C84525D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0378410" y="628295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5-26-2019 - 6-19-2019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c22bba176f134d64ba72062b45823b4c_Title">
            <a:extLst>
              <a:ext uri="{FF2B5EF4-FFF2-40B4-BE49-F238E27FC236}">
                <a16:creationId xmlns:a16="http://schemas.microsoft.com/office/drawing/2014/main" id="{461DAE98-4BC7-4750-BB7A-76CB8C9B0357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0" y="627520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유지</a:t>
            </a:r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보수</a:t>
            </a:r>
          </a:p>
        </p:txBody>
      </p:sp>
      <p:sp>
        <p:nvSpPr>
          <p:cNvPr id="252" name="OTLSHAPE_T_22f39fb829944911aac60ff29587efd4_Shape">
            <a:extLst>
              <a:ext uri="{FF2B5EF4-FFF2-40B4-BE49-F238E27FC236}">
                <a16:creationId xmlns:a16="http://schemas.microsoft.com/office/drawing/2014/main" id="{DBC4F6B0-F57A-442D-A436-2859CC578E1C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9312068" y="6525565"/>
            <a:ext cx="1016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OTLSHAPE_T_22f39fb829944911aac60ff29587efd4_ShapePercentage" hidden="1">
            <a:extLst>
              <a:ext uri="{FF2B5EF4-FFF2-40B4-BE49-F238E27FC236}">
                <a16:creationId xmlns:a16="http://schemas.microsoft.com/office/drawing/2014/main" id="{CF127A40-31C8-44B1-AC93-AED30728828A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9312068" y="7145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OTLSHAPE_T_22f39fb829944911aac60ff29587efd4_Duration" hidden="1">
            <a:extLst>
              <a:ext uri="{FF2B5EF4-FFF2-40B4-BE49-F238E27FC236}">
                <a16:creationId xmlns:a16="http://schemas.microsoft.com/office/drawing/2014/main" id="{3E7D0CCC-35F1-4FBB-BCAA-E6ADBFB6314D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7145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5" name="OTLSHAPE_T_22f39fb829944911aac60ff29587efd4_TextPercentage" hidden="1">
            <a:extLst>
              <a:ext uri="{FF2B5EF4-FFF2-40B4-BE49-F238E27FC236}">
                <a16:creationId xmlns:a16="http://schemas.microsoft.com/office/drawing/2014/main" id="{E400AA41-B650-4697-B1DE-3867F69B8E43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6" name="OTLSHAPE_T_22f39fb829944911aac60ff29587efd4_StartDate" hidden="1">
            <a:extLst>
              <a:ext uri="{FF2B5EF4-FFF2-40B4-BE49-F238E27FC236}">
                <a16:creationId xmlns:a16="http://schemas.microsoft.com/office/drawing/2014/main" id="{555274D1-ACD6-4416-941B-22FFC709E0DB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7" name="OTLSHAPE_T_22f39fb829944911aac60ff29587efd4_EndDate" hidden="1">
            <a:extLst>
              <a:ext uri="{FF2B5EF4-FFF2-40B4-BE49-F238E27FC236}">
                <a16:creationId xmlns:a16="http://schemas.microsoft.com/office/drawing/2014/main" id="{7E62DB6A-5716-41B4-9111-19097126C1A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7300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8" name="OTLSHAPE_T_22f39fb829944911aac60ff29587efd4_JoinedDate">
            <a:extLst>
              <a:ext uri="{FF2B5EF4-FFF2-40B4-BE49-F238E27FC236}">
                <a16:creationId xmlns:a16="http://schemas.microsoft.com/office/drawing/2014/main" id="{BD6096F1-5242-4848-B8D6-5656326130CC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0378410" y="654965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6-8-2019 - 6-19-2019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22f39fb829944911aac60ff29587efd4_Title">
            <a:extLst>
              <a:ext uri="{FF2B5EF4-FFF2-40B4-BE49-F238E27FC236}">
                <a16:creationId xmlns:a16="http://schemas.microsoft.com/office/drawing/2014/main" id="{E77B1A57-E255-4178-BFE5-6D87C5ED89C6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0" y="6541905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최종 보고서 작성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TaG93RWxhcHNlZFRpbWVHcmFkaWVudFN0eWxlIjpmYWxzZX0sIlNjYWxlIjp7IiRpZCI6IjEyNyIsIlN0YXJ0RGF0ZSI6IjAwMDEtMDEtMDFUMDA6MDA6MDAiLCJFbmREYXRlIjoiMjAxOS0wNi0xOVQyMzo1OTowMCIsIkZvcm1hdCI6Ik1NTSIsIlR5cGUiOjIsIkF1dG9EYXRlUmFuZ2UiOnRydWUsIldvcmtpbmdEYXlzIjoxMjcsIlRvZGF5TWFya2VyVGV4dCI6IuyYpOuKmCIsIkF1dG9TY2FsZVR5cGUiOnRydWV9LCJNaWxlc3RvbmVzIjpbXSwiVGFza3MiOlt7IiRpZCI6IjEyOCIsIkdyb3VwTmFtZSI6bnVsbCwiU3RhcnREYXRlIjoiMjAxOS0wMy0wNlQwMDowMDowMCIsIkVuZERhdGUiOiIyMDE5LTAzLTMxVDIzOjU5OjAwIiwiUGVyY2VudGFnZUNvbXBsZXRlIjpudWxsLCJTdHlsZSI6eyIkaWQiOiIxMjkiLCJTaGFwZSI6MC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OTEsIkciOjE1NSwiQiI6MjEz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w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IyMmE0ZjBkNy02ODA2LTQ0NjctODllOC1kMGRjNjM4OThlOWEiLCJJbXBvcnRJZCI6bnVsbCwiVGl0bGUiOiLtlITroZzsoJ3tirgg6rOE7ZqNL+yEpOqzhCIsIk5vdGUiOm51bGwsIkh5cGVybGluayI6bnVsbCwiSXNDaGFuZ2VkIjpmYWxzZSwiSXNOZXciOmZhbHNlfSx7IiRpZCI6IjE2MyIsIkdyb3VwTmFtZSI6bnVsbCwiU3RhcnREYXRlIjoiMjAxOS0wNC0wMVQwMDowMDowMCIsIkVuZERhdGUiOiIyMDE5LTA0LTA1VDIzOjU5OjAwIiwiUGVyY2VudGFnZUNvbXBsZXRlIjpudWxsLCJTdHlsZSI6eyIkaWQiOiIxNjQiLCJTaGFwZSI6MCwiU2hhcGVUaGlja25lc3MiOjE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pZCI6IjE2NyIsIkNvbG9yIjp7IiRyZWYiOiI4NiJ9fSwiTWF4V2lkdGgiOjIwMC4wLCJNYXhIZWlnaHQiOiJJbmZpbml0eSIsIlNtYXJ0Rm9yZWdyb3VuZElzQWN0aXZlIjpmYWxzZSwiSG9yaXpvbnRhbEFsaWdubWVudCI6MCwiVmVydGljYWxBbGlnbm1lbnQiOjAsIlNtYXJ0Rm9yZWdyb3VuZCI6bnVsbCwiQmFja2dyb3VuZEZpbGxUeXBlIjowLCJNYXJnaW4iOnsiJGlkIjoiMTY4IiwiVG9wIjowLCJMZWZ0IjowLCJSaWdodCI6MCwiQm90dG9tIjowfSwiUGFkZGluZyI6eyIkaWQiOiIxNjkiLCJUb3AiOjAsIkxlZnQiOjAsIlJpZ2h0IjowLCJCb3R0b20iOjB9LCJCYWNrZ3JvdW5kIjp7IiRyZWYiOiI4OSJ9LCJJc1Zpc2libGUiOnRydWUsIldpZHRoIjowLjAsIkhlaWdodCI6MC4wLCJCb3JkZXJTdHlsZSI6eyIkaWQiOiIxNzAiLCJMaW5lQ29sb3IiOm51bGwsIkxpbmVXZWlnaHQiOjAuMCwiTGluZVR5cGUiOjAsIlBhcmVudFN0eWxlIjpudWxsfSwiUGFyZW50U3R5bGUiOm51bGx9LCJEdXJhdGlvblN0eWxlIjp7IiRpZCI6IjE3MSIsIkZvbnRTZXR0aW5ncyI6eyIkaWQiOiIxNzIiLCJGb250U2l6ZSI6MTAsIkZvbnROYW1lIjoiQ2FsaWJyaSIsIklzQm9sZCI6ZmFsc2UsIklzSXRhbGljIjpmYWxzZSwiSXNVbmRlcmxpbmVkIjpmYWxzZSwiUGFyZW50U3R5bGUiOm51bGx9LCJBdXRvU2l6ZSI6MCwiRm9yZWdyb3VuZCI6eyIkaWQiOiIxNzMiLCJDb2xvciI6eyIkcmVmIjoiOTMifX0sIk1heFdpZHRoIjoyMDAuMCwiTWF4SGVpZ2h0IjoiSW5maW5pdHkiLCJTbWFydEZvcmVncm91bmRJc0FjdGl2ZSI6ZmFsc2UsIkhvcml6b250YWxBbGlnbm1lbnQiOjAsIlZlcnRpY2FsQWxpZ25tZW50IjowLCJTbWFydEZvcmVncm91bmQiOm51bGwsIkJhY2tncm91bmRGaWxsVHlwZSI6MCwiTWFyZ2luIjp7IiRpZCI6IjE3NCIsIlRvcCI6MCwiTGVmdCI6MCwiUmlnaHQiOjAsIkJvdHRvbSI6MH0sIlBhZGRpbmciOnsiJGlkIjoiMTc1IiwiVG9wIjowLCJMZWZ0IjowLCJSaWdodCI6MCwiQm90dG9tIjowfSwiQmFja2dyb3VuZCI6eyIkcmVmIjoiOTYifSwiSXNWaXNpYmxlIjp0cnVlLCJXaWR0aCI6MC4wLCJIZWlnaHQiOjAuMCwiQm9yZGVyU3R5bGUiOnsiJGlkIjoiMTc2IiwiTGluZUNvbG9yIjpudWxsLCJMaW5lV2VpZ2h0IjowLjAsIkxpbmVUeXBlIjowLCJQYXJlbnRTdHlsZSI6bnVsbH0sIlBhcmVudFN0eWxlIjpudWxsfSwiSG9yaXpvbnRhbENvbm5lY3RvclN0eWxlIjp7IiRpZCI6IjE3NyIsIkxpbmVDb2xvciI6eyIkcmVmIjoiOTgifSwiTGluZVdlaWdodCI6MS4wLCJMaW5lVHlwZSI6MCwiUGFyZW50U3R5bGUiOm51bGx9LCJWZXJ0aWNhbENvbm5lY3RvclN0eWxlIjp7IiRpZCI6IjE3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zkiLCJNYXJnaW4iOnsiJGlkIjoiMTgwIiwiVG9wIjowLCJMZWZ0Ijo0LCJSaWdodCI6NCwiQm90dG9tIjowfSwiUGFkZGluZyI6eyIkaWQiOiIxODEiLCJUb3AiOjAsIkxlZnQiOjAsIlJpZ2h0IjowLCJCb3R0b20iOjB9LCJCYWNrZ3JvdW5kIjp7IiRpZCI6IjE4MiIsIkNvbG9yIjp7IiRpZCI6IjE4MyIsIkEiOjI1NSwiUiI6OTEsIkciOjE1NSwiQiI6MjEzfX0sIklzVmlzaWJsZSI6dHJ1ZSwiV2lkdGgiOjAuMCwiSGVpZ2h0IjoxNi4wLCJCb3JkZXJTdHlsZSI6eyIkaWQiOiIxODQiLCJMaW5lQ29sb3IiOnsiJHJlZiI6IjEwOSJ9LCJMaW5lV2VpZ2h0IjowLjAsIkxpbmVUeXBlIjowLCJQYXJlbnRTdHlsZSI6bnVsbH0sIlBhcmVudFN0eWxlIjpudWxsfSwiVGl0bGVTdHlsZSI6eyIkaWQiOiIxODUiLCJGb250U2V0dGluZ3MiOnsiJGlkIjoiMTg2IiwiRm9udFNpemUiOjExLCJGb250TmFtZSI6IkNhbGlicmkiLCJJc0JvbGQiOnRydWUsIklzSXRhbGljIjpmYWxzZSwiSXNVbmRlcmxpbmVkIjpmYWxzZSwiUGFyZW50U3R5bGUiOm51bGx9LCJBdXRvU2l6ZSI6MCwiRm9yZWdyb3VuZCI6eyIkaWQiOiIxODciLCJDb2xvciI6eyIkcmVmIjoiMTE0In19LCJNYXhXaWR0aCI6OTYwLjAsIk1heEhlaWdodCI6IkluZmluaXR5IiwiU21hcnRGb3JlZ3JvdW5kSXNBY3RpdmUiOmZhbHNlLCJIb3Jpem9udGFsQWxpZ25tZW50IjowLCJWZXJ0aWNhbEFsaWdubWVudCI6MCwiU21hcnRGb3JlZ3JvdW5kIjpudWxsLCJCYWNrZ3JvdW5kRmlsbFR5cGUiOjAsIk1hcmdpbiI6eyIkaWQiOiIxODgiLCJUb3AiOjAsIkxlZnQiOjAsIlJpZ2h0IjowLCJCb3R0b20iOjB9LCJQYWRkaW5nIjp7IiRpZCI6IjE4OSIsIlRvcCI6MCwiTGVmdCI6MCwiUmlnaHQiOjAsIkJvdHRvbSI6MH0sIkJhY2tncm91bmQiOnsiJHJlZiI6IjExNyJ9LCJJc1Zpc2libGUiOnRydWUsIldpZHRoIjowLjAsIkhlaWdodCI6MC4wLCJCb3JkZXJTdHlsZSI6eyIkaWQiOiIxOTAiLCJMaW5lQ29sb3IiOm51bGwsIkxpbmVXZWlnaHQiOjAuMCwiTGluZVR5cGUiOjAsIlBhcmVudFN0eWxlIjpudWxsfSwiUGFyZW50U3R5bGUiOm51bGx9LCJEYXRlU3R5bGUiOnsiJGlkIjoiMTkxIiwiRm9udFNldHRpbmdzIjp7IiRpZCI6IjE5MiIsIkZvbnRTaXplIjoxMCwiRm9udE5hbWUiOiJDYWxpYnJpIiwiSXNCb2xkIjpmYWxzZSwiSXNJdGFsaWMiOmZhbHNlLCJJc1VuZGVybGluZWQiOmZhbHNlLCJQYXJlbnRTdHlsZSI6bnVsbH0sIkF1dG9TaXplIjowLCJGb3JlZ3JvdW5kIjp7IiRpZCI6IjE5MyIsIkNvbG9yIjp7IiRyZWYiOiIxMjEifX0sIk1heFdpZHRoIjoyMDAuMCwiTWF4SGVpZ2h0IjoiSW5maW5pdHkiLCJTbWFydEZvcmVncm91bmRJc0FjdGl2ZSI6ZmFsc2UsIkhvcml6b250YWxBbGlnbm1lbnQiOjAsIlZlcnRpY2FsQWxpZ25tZW50IjowLCJTbWFydEZvcmVncm91bmQiOm51bGwsIkJhY2tncm91bmRGaWxsVHlwZSI6MCwiTWFyZ2luIjp7IiRpZCI6IjE5NCIsIlRvcCI6MCwiTGVmdCI6MCwiUmlnaHQiOjAsIkJvdHRvbSI6MH0sIlBhZGRpbmciOnsiJGlkIjoiMTk1IiwiVG9wIjowLCJMZWZ0IjowLCJSaWdodCI6MCwiQm90dG9tIjowfSwiQmFja2dyb3VuZCI6eyIkcmVmIjoiMTI0In0sIklzVmlzaWJsZSI6dHJ1ZSwiV2lkdGgiOjAuMCwiSGVpZ2h0IjowLjAsIkJvcmRlclN0eWxlIjp7IiRpZCI6IjE5NiIsIkxpbmVDb2xvciI6bnVsbCwiTGluZVdlaWdodCI6MC4wLCJMaW5lVHlwZSI6MCwiUGFyZW50U3R5bGUiOm51bGx9LCJQYXJlbnRTdHlsZSI6bnVsbH0sIkRhdGVGb3JtYXQiOnsiJGlkIjoiMTk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xOTcifSwiSWQiOiJkNDQ3ZWE0NS04ZDk1LTQzODktOTVmNS1jYWE5YjkxMzI5Y2MiLCJJbXBvcnRJZCI6bnVsbCwiVGl0bGUiOiLqtIDroKgg7Jik7ZSI7IaM7IqkIOyImOynkS/rtoTshJ0iLCJOb3RlIjpudWxsLCJIeXBlcmxpbmsiOm51bGwsIklzQ2hhbmdlZCI6ZmFsc2UsIklzTmV3IjpmYWxzZX0seyIkaWQiOiIxOTgiLCJHcm91cE5hbWUiOm51bGwsIlN0YXJ0RGF0ZSI6IjIwMTktMDQtMDFUMDA6MDA6MDAiLCJFbmREYXRlIjoiMjAxOS0wNC0yMFQyMzo1OTowMCIsIlBlcmNlbnRhZ2VDb21wbGV0ZSI6bnVsbCwiU3R5bGUiOnsiJGlkIjoiMTk5IiwiU2hhcGUiOjAsIlNoYXBlVGhpY2tuZXNzIjoxLCJEdXJhdGlvbkZvcm1hdCI6MCwiSW5jbHVkZU5vbldvcmtpbmdEYXlzSW5EdXJhdGlvbiI6ZmFsc2UsIlBlcmNlbnRhZ2VDb21wbGV0ZVN0eWxlIjp7IiRpZCI6IjIwMCIsIkZvbnRTZXR0aW5ncyI6eyIkaWQiOiIyMDEiLCJGb250U2l6ZSI6MTAsIkZvbnROYW1lIjoiQ2FsaWJyaSIsIklzQm9sZCI6ZmFsc2UsIklzSXRhbGljIjpmYWxzZSwiSXNVbmRlcmxpbmVkIjpmYWxzZSwiUGFyZW50U3R5bGUiOm51bGx9LCJBdXRvU2l6ZSI6MCwiRm9yZWdyb3VuZCI6eyIkaWQiOiIyMDIiLCJDb2xvciI6eyIkcmVmIjoiODYifX0sIk1heFdpZHRoIjoyMDAuMCwiTWF4SGVpZ2h0IjoiSW5maW5pdHkiLCJTbWFydEZvcmVncm91bmRJc0FjdGl2ZSI6ZmFsc2UsIkhvcml6b250YWxBbGlnbm1lbnQiOjAsIlZlcnRpY2FsQWxpZ25tZW50IjowLCJTbWFydEZvcmVncm91bmQiOm51bGwsIkJhY2tncm91bmRGaWxsVHlwZSI6MCwiTWFyZ2luIjp7IiRpZCI6IjIwMyIsIlRvcCI6MCwiTGVmdCI6MCwiUmlnaHQiOjAsIkJvdHRvbSI6MH0sIlBhZGRpbmciOnsiJGlkIjoiMjA0IiwiVG9wIjowLCJMZWZ0IjowLCJSaWdodCI6MCwiQm90dG9tIjowfSwiQmFja2dyb3VuZCI6eyIkcmVmIjoiODki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EwLCJGb250TmFtZSI6IkNhbGlicmkiLCJJc0JvbGQiOmZhbHNlLCJJc0l0YWxpYyI6ZmFsc2UsIklzVW5kZXJsaW5lZCI6ZmFsc2UsIlBhcmVudFN0eWxlIjpudWxsfSwiQXV0b1NpemUiOjAsIkZvcmVncm91bmQiOnsiJGlkIjoiMjA4IiwiQ29sb3IiOnsiJHJlZiI6IjkzIn19LCJNYXhXaWR0aCI6MjAwLjA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kxLCJHIjoxNTUsIkIiOjIx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HJlZiI6IjExNCJ9fSwiTWF4V2lkdGgiOjk2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xMTci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MTIxIn19LCJNYXhXaWR0aCI6MjAwLjAsIk1heEhlaWdodCI6IkluZmluaXR5IiwiU21hcnRGb3JlZ3JvdW5kSXNBY3RpdmUiOmZhbHNlLCJIb3Jpem9udGFsQWxpZ25tZW50IjowLCJWZXJ0aWNhbEFsaWdubWVudCI6MCwiU21hcnRGb3JlZ3JvdW5kIjpudWxsLCJCYWNrZ3JvdW5kRmlsbFR5cGUiOjAsIk1hcmdpbiI6eyIkaWQiOiIyMjkiLCJUb3AiOjAsIkxlZnQiOjAsIlJpZ2h0IjowLCJCb3R0b20iOjB9LCJQYWRkaW5nIjp7IiRpZCI6IjIzMCIsIlRvcCI6MCwiTGVmdCI6MCwiUmlnaHQiOjAsIkJvdHRvbSI6MH0sIkJhY2tncm91bmQiOnsiJHJlZiI6IjEyNCJ9LCJJc1Zpc2libGUiOnRydWUsIldpZHRoIjowLjAsIkhlaWdodCI6MC4wLCJCb3JkZXJTdHlsZSI6eyIkaWQiOiIyMzEiLCJMaW5lQ29sb3IiOm51bGwsIkxpbmVXZWlnaHQiOjAuMCwiTGluZVR5cGUiOjAsIlBhcmVudFN0eWxlIjpudWxsfSwiUGFyZW50U3R5bGUiOm51bGx9LCJEYXRlRm9ybWF0Ijp7IiRpZCI6IjIz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MjMyIn0sIklkIjoiMzgyZGRmN2MtNDlhZS00MWE5LWE4OTYtYjY4MjMzYmI4NjBiIiwiSW1wb3J0SWQiOm51bGwsIlRpdGxlIjoiQyMg6rO167aAIiwiTm90ZSI6bnVsbCwiSHlwZXJsaW5rIjpudWxsLCJJc0NoYW5nZWQiOmZhbHNlLCJJc05ldyI6ZmFsc2V9LHsiJGlkIjoiMjMzIiwiR3JvdXBOYW1lIjpudWxsLCJTdGFydERhdGUiOiIyMDE5LTA0LTAyVDAwOjAwOjAwIiwiRW5kRGF0ZSI6IjIwMTktMDQtMTJUMjM6NTk6MDAiLCJQZXJjZW50YWdlQ29tcGxldGUiOm51bGwsIlN0eWxlIjp7IiRpZCI6IjIzNCIsIlNoYXBlIjowLCJTaGFwZVRoaWNrbmVzcyI6MS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g2In19LCJNYXhXaWR0aCI6MjAwLjAsIk1heEhlaWdodCI6IkluZmluaXR5IiwiU21hcnRGb3JlZ3JvdW5kSXNBY3RpdmUiOmZhbHNlLCJIb3Jpem9udGFsQWxpZ25tZW50IjowLCJWZXJ0aWNhbEFsaWdubWVudCI6MCwiU21hcnRGb3JlZ3JvdW5kIjpudWxsLCJCYWNrZ3JvdW5kRmlsbFR5cGUiOjAsIk1hcmdpbiI6eyIkaWQiOiIyMzgiLCJUb3AiOjAsIkxlZnQiOjAsIlJpZ2h0IjowLCJCb3R0b20iOjB9LCJQYWRkaW5nIjp7IiRpZCI6IjIzOSIsIlRvcCI6MCwiTGVmdCI6MCwiUmlnaHQiOjAsIkJvdHRvbSI6MH0sIkJhY2tncm91bmQiOnsiJHJlZiI6Ijg5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5MyJ9fSwiTWF4V2lkdGgiOjIwMC4wLCJNYXhIZWlnaHQiOiJJbmZpbml0eSIsIlNtYXJ0Rm9yZWdyb3VuZElzQWN0aXZlIjpmYWxzZSwiSG9yaXpvbnRhbEFsaWdubWVudCI6MCwiVmVydGljYWxBbGlnbm1lbnQiOjAsIlNtYXJ0Rm9yZWdyb3VuZCI6bnVsbCwiQmFja2dyb3VuZEZpbGxUeXBlIjowLCJNYXJnaW4iOnsiJGlkIjoiMjQ0IiwiVG9wIjowLCJMZWZ0IjowLCJSaWdodCI6MCwiQm90dG9tIjowfSwiUGFkZGluZyI6eyIkaWQiOiIyNDUiLCJUb3AiOjAsIkxlZnQiOjAsIlJpZ2h0IjowLCJCb3R0b20iOjB9LCJCYWNrZ3JvdW5kIjp7IiRyZWYiOiI5NiJ9LCJJc1Zpc2libGUiOnRydWUsIldpZHRoIjowLjAsIkhlaWdodCI6MC4wLCJCb3JkZXJTdHlsZSI6eyIkaWQiOiIyNDYiLCJMaW5lQ29sb3IiOm51bGwsIkxpbmVXZWlnaHQiOjAuMCwiTGluZVR5cGUiOjAsIlBhcmVudFN0eWxlIjpudWxsfSwiUGFyZW50U3R5bGUiOm51bGx9LCJIb3Jpem9udGFsQ29ubmVjdG9yU3R5bGUiOnsiJGlkIjoiMjQ3IiwiTGluZUNvbG9yIjp7IiRyZWYiOiI5OCJ9LCJMaW5lV2VpZ2h0IjoxLjAsIkxpbmVUeXBlIjowLCJQYXJlbnRTdHlsZSI6bnVsbH0sIlZlcnRpY2FsQ29ubmVjdG9yU3R5bGUiOnsiJGlkIjoiMjQ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0OSIsIk1hcmdpbiI6eyIkaWQiOiIyNTAiLCJUb3AiOjAsIkxlZnQiOjQsIlJpZ2h0Ijo0LCJCb3R0b20iOjB9LCJQYWRkaW5nIjp7IiRpZCI6IjI1MSIsIlRvcCI6MCwiTGVmdCI6MCwiUmlnaHQiOjAsIkJvdHRvbSI6MH0sIkJhY2tncm91bmQiOnsiJGlkIjoiMjUyIiwiQ29sb3IiOnsiJGlkIjoiMjUzIiwiQSI6MjU1LCJSIjoxMTIsIkciOjE3MywiQiI6NzF9fSwiSXNWaXNpYmxlIjp0cnVlLCJXaWR0aCI6MC4wLCJIZWlnaHQiOjE2LjAsIkJvcmRlclN0eWxlIjp7IiRpZCI6IjI1NCIsIkxpbmVDb2xvciI6eyIkcmVmIjoiMTA5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yZWYiOiIxMTQifX0sIk1heFdpZHRoIjo5Nj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MTE3In0sIklzVmlzaWJsZSI6dHJ1ZSwiV2lkdGgiOjAuMCwiSGVpZ2h0IjowLjAsIkJvcmRlclN0eWxlIjp7IiRpZCI6IjI2MCIsIkxpbmVDb2xvciI6bnVsbCwiTGluZVdlaWdodCI6MC4wLCJMaW5lVHlwZSI6MCwiUGFyZW50U3R5bGUiOm51bGx9LCJQYXJlbnRTdHlsZSI6bnVsbH0sIkRhdGV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EyMSJ9fSwiTWF4V2lkdGgiOjIwMC4wLCJNYXhIZWlnaHQiOiJJbmZpbml0eSIsIlNtYXJ0Rm9yZWdyb3VuZElzQWN0aXZlIjpmYWxzZSwiSG9yaXpvbnRhbEFsaWdubWVudCI6MCwiVmVydGljYWxBbGlnbm1lbnQiOjAsIlNtYXJ0Rm9yZWdyb3VuZCI6bnVsbCwiQmFja2dyb3VuZEZpbGxUeXBlIjowLCJNYXJnaW4iOnsiJGlkIjoiMjY0IiwiVG9wIjowLCJMZWZ0IjowLCJSaWdodCI6MCwiQm90dG9tIjowfSwiUGFkZGluZyI6eyIkaWQiOiIyNjUiLCJUb3AiOjAsIkxlZnQiOjAsIlJpZ2h0IjowLCJCb3R0b20iOjB9LCJCYWNrZ3JvdW5kIjp7IiRyZWYiOiIxMjQifSwiSXNWaXNpYmxlIjp0cnVlLCJXaWR0aCI6MC4wLCJIZWlnaHQiOjAuMCwiQm9yZGVyU3R5bGUiOnsiJGlkIjoiMjY2IiwiTGluZUNvbG9yIjpudWxsLCJMaW5lV2VpZ2h0IjowLjAsIkxpbmVUeXBlIjowLCJQYXJlbnRTdHlsZSI6bnVsbH0sIlBhcmVudFN0eWxlIjpudWxsfSwiRGF0ZUZvcm1hdCI6eyIkaWQiOiIyNj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I2NyJ9LCJJZCI6Ijc1ZGZmYmQwLTJjNDEtNDQyMS04M2I3LTIwYmJmYTFjM2QyMiIsIkltcG9ydElkIjpudWxsLCJUaXRsZSI6IuyViOuTnOuhnOydtOuTnCDslbEg6rCc67CcIiwiTm90ZSI6bnVsbCwiSHlwZXJsaW5rIjpudWxsLCJJc0NoYW5nZWQiOmZhbHNlLCJJc05ldyI6ZmFsc2V9LHsiJGlkIjoiMjY4IiwiR3JvdXBOYW1lIjpudWxsLCJTdGFydERhdGUiOiIyMDE5LTA0LTA1VDAwOjAwOjAwIiwiRW5kRGF0ZSI6IjIwMTktMDQtMjBUMjM6NTk6MDAiLCJQZXJjZW50YWdlQ29tcGxldGUiOm51bGwsIlN0eWxlIjp7IiRpZCI6IjI2OSIsIlNoYXBlIjow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GlkIjoiMjcyIiwiQ29sb3IiOnsiJHJlZiI6Ijg2In19LCJNYXhXaWR0aCI6MjAwLjAsIk1heEhlaWdodCI6IkluZmluaXR5IiwiU21hcnRGb3JlZ3JvdW5kSXNBY3RpdmUiOmZhbHNlLCJIb3Jpem9udGFsQWxpZ25tZW50Ijow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4NCIsIk1hcmdpbiI6eyIkaWQiOiIyODUiLCJUb3AiOjAsIkxlZnQiOjQsIlJpZ2h0Ijo0LCJCb3R0b20iOjB9LCJQYWRkaW5nIjp7IiRpZCI6IjI4NiIsIlRvcCI6MCwiTGVmdCI6MCwiUmlnaHQiOjAsIkJvdHRvbSI6MH0sIkJhY2tncm91bmQiOnsiJGlkIjoiMjg3IiwiQ29sb3IiOnsiJGlkIjoiMjg4IiwiQSI6MjU1LCJSIjo2OCwiRyI6ODQsIkIiOjEwNn19LCJJc1Zpc2libGUiOnRydWUsIldpZHRoIjowLjAsIkhlaWdodCI6MTYuMCwiQm9yZGVyU3R5bGUiOnsiJGlkIjoiMjg5IiwiTGluZUNvbG9yIjp7IiRyZWYiOiIxMDkifSwiTGluZVdlaWdodCI6MC4wLCJMaW5lVHlwZSI6MCwiUGFyZW50U3R5bGUiOm51bGx9LCJQYXJlbnRTdHlsZSI6bnVsbH0sIlRpdGxlU3R5bGUiOnsiJGlkIjoiMjkwIiwiRm9udFNldHRpbmdzIjp7IiRpZCI6IjI5MSIsIkZvbnRTaXplIjoxMSwiRm9udE5hbWUiOiJDYWxpYnJpIiwiSXNCb2xkIjp0cnVlLCJJc0l0YWxpYyI6ZmFsc2UsIklzVW5kZXJsaW5lZCI6ZmFsc2UsIlBhcmVudFN0eWxlIjpudWxsfSwiQXV0b1NpemUiOjAsIkZvcmVncm91bmQiOnsiJGlkIjoiMjkyIiwiQ29sb3IiOnsiJHJlZiI6IjExNCJ9fSwiTWF4V2lkdGgiOjk2MC4wLCJNYXhIZWlnaHQiOiJJbmZpbml0eSIsIlNtYXJ0Rm9yZWdyb3VuZElzQWN0aXZlIjpmYWxzZSwiSG9yaXpvbnRhbEFsaWdubWVudCI6MCwiVmVydGljYWxBbGlnbm1lbnQiOjAsIlNtYXJ0Rm9yZWdyb3VuZCI6bnVsbCwiQmFja2dyb3VuZEZpbGxUeXBlIjowLCJNYXJnaW4iOnsiJGlkIjoiMjkzIiwiVG9wIjowLCJMZWZ0IjowLCJSaWdodCI6MCwiQm90dG9tIjowfSwiUGFkZGluZyI6eyIkaWQiOiIyOTQiLCJUb3AiOjAsIkxlZnQiOjAsIlJpZ2h0IjowLCJCb3R0b20iOjB9LCJCYWNrZ3JvdW5kIjp7IiRyZWYiOiIxMTcifSwiSXNWaXNpYmxlIjp0cnVlLCJXaWR0aCI6MC4wLCJIZWlnaHQiOjAuMCwiQm9yZGVyU3R5bGUiOnsiJGlkIjoiMjk1IiwiTGluZUNvbG9yIjpudWxsLCJMaW5lV2VpZ2h0IjowLjAsIkxpbmVUeXBlIjowLCJQYXJlbnRTdHlsZSI6bnVsbH0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aWQiOiIyOTgiLCJDb2xvciI6eyIkcmVmIjoiMTIxIn19LCJNYXhXaWR0aCI6MjAwLjAsIk1heEhlaWdodCI6IkluZmluaXR5IiwiU21hcnRGb3JlZ3JvdW5kSXNBY3RpdmUiOmZhbHNlLCJIb3Jpem9udGFsQWxpZ25tZW50IjowLCJWZXJ0aWNhbEFsaWdubWVudCI6MCwiU21hcnRGb3JlZ3JvdW5kIjpudWxsLCJCYWNrZ3JvdW5kRmlsbFR5cGUiOjAsIk1hcmdpbiI6eyIkaWQiOiIyOTkiLCJUb3AiOjAsIkxlZnQiOjAsIlJpZ2h0IjowLCJCb3R0b20iOjB9LCJQYWRkaW5nIjp7IiRpZCI6IjMwMCIsIlRvcCI6MCwiTGVmdCI6MCwiUmlnaHQiOjAsIkJvdHRvbSI6MH0sIkJhY2tncm91bmQiOnsiJHJlZiI6IjEyNCJ9LCJJc1Zpc2libGUiOnRydWUsIldpZHRoIjowLjAsIkhlaWdodCI6MC4wLCJCb3JkZXJTdHlsZSI6eyIkaWQiOiIzMDEiLCJMaW5lQ29sb3IiOm51bGwsIkxpbmVXZWlnaHQiOjAuMCwiTGluZVR5cGUiOjAsIlBhcmVudFN0eWxlIjpudWxsfSwiUGFyZW50U3R5bGUiOm51bGx9LCJEYXRlRm9ybWF0Ijp7IiRpZCI6IjMw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AyIn0sIklkIjoiODUxZWQ4MGMtNjA0YS00YjMwLWE4ZDMtMDY4NzljOGFiMmI1IiwiSW1wb3J0SWQiOm51bGwsIlRpdGxlIjoi7JyI64+E7JqwIO2UhOuhnOq3uOueqCBHVUkg6rCc67CcIiwiTm90ZSI6bnVsbCwiSHlwZXJsaW5rIjpudWxsLCJJc0NoYW5nZWQiOmZhbHNlLCJJc05ldyI6ZmFsc2V9LHsiJGlkIjoiMzAzIiwiR3JvdXBOYW1lIjpudWxsLCJTdGFydERhdGUiOiIyMDE5LTA0LTA1VDAwOjAwOjAwIiwiRW5kRGF0ZSI6IjIwMTktMDUtMDRUMjM6NTk6MDAiLCJQZXJjZW50YWdlQ29tcGxldGUiOm51bGwsIlN0eWxlIjp7IiRpZCI6IjMwNCIsIlNoYXBlIjowLCJTaGFwZVRoaWNrbmVzcyI6MS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GlkIjoiMzA3IiwiQ29sb3IiOnsiJHJlZiI6Ijg2In19LCJNYXhXaWR0aCI6MjAwLjAsIk1heEhlaWdodCI6IkluZmluaXR5IiwiU21hcnRGb3JlZ3JvdW5kSXNBY3RpdmUiOmZhbHNlLCJIb3Jpem9udGFsQWxpZ25tZW50IjowLCJWZXJ0aWNhbEFsaWdubWVudCI6MCwiU21hcnRGb3JlZ3JvdW5kIjpudWxsLCJCYWNrZ3JvdW5kRmlsbFR5cGUiOjAsIk1hcmdpbiI6eyIkaWQiOiIzMDgiLCJUb3AiOjAsIkxlZnQiOjAsIlJpZ2h0IjowLCJCb3R0b20iOjB9LCJQYWRkaW5nIjp7IiRpZCI6IjMwOSIsIlRvcCI6MCwiTGVmdCI6MCwiUmlnaHQiOjAsIkJvdHRvbSI6MH0sIkJhY2tncm91bmQiOnsiJHJlZiI6Ijg5In0sIklzVmlzaWJsZSI6dHJ1ZSwiV2lkdGgiOjAuMCwiSGVpZ2h0IjowLjAsIkJvcmRlclN0eWxlIjp7IiRpZCI6IjMxMCIsIkxpbmVDb2xvciI6bnVsbCwiTGluZVdlaWdodCI6MC4wLCJMaW5lVHlwZSI6MCwiUGFyZW50U3R5bGUiOm51bGx9LCJQYXJlbnRTdHlsZSI6bnVsbH0sIkR1cmF0aW9uU3R5bGUiOnsiJGlkIjoiMzExIiwiRm9udFNldHRpbmdzIjp7IiRpZCI6IjMxMiIsIkZvbnRTaXplIjoxMCwiRm9udE5hbWUiOiJDYWxpYnJpIiwiSXNCb2xkIjpmYWxzZSwiSXNJdGFsaWMiOmZhbHNlLCJJc1VuZGVybGluZWQiOmZhbHNlLCJQYXJlbnRTdHlsZSI6bnVsbH0sIkF1dG9TaXplIjowLCJGb3JlZ3JvdW5kIjp7IiRpZCI6IjMxMyIsIkNvbG9yIjp7IiRyZWYiOiI5MyJ9fSwiTWF4V2lkdGgiOjIwMC4wLCJNYXhIZWlnaHQiOiJJbmZpbml0eSIsIlNtYXJ0Rm9yZWdyb3VuZElzQWN0aXZlIjpmYWxzZSwiSG9yaXpvbnRhbEFsaWdubWVudCI6MCwiVmVydGljYWxBbGlnbm1lbnQiOjAsIlNtYXJ0Rm9yZWdyb3VuZCI6bnVsbCwiQmFja2dyb3VuZEZpbGxUeXBlIjowLCJNYXJnaW4iOnsiJGlkIjoiMzE0IiwiVG9wIjowLCJMZWZ0IjowLCJSaWdodCI6MCwiQm90dG9tIjowfSwiUGFkZGluZyI6eyIkaWQiOiIzMTUiLCJUb3AiOjAsIkxlZnQiOjAsIlJpZ2h0IjowLCJCb3R0b20iOjB9LCJCYWNrZ3JvdW5kIjp7IiRyZWYiOiI5NiJ9LCJJc1Zpc2libGUiOnRydWUsIldpZHRoIjowLjAsIkhlaWdodCI6MC4wLCJCb3JkZXJTdHlsZSI6eyIkaWQiOiIzMTYiLCJMaW5lQ29sb3IiOm51bGwsIkxpbmVXZWlnaHQiOjAuMCwiTGluZVR5cGUiOjAsIlBhcmVudFN0eWxlIjpudWxsfSwiUGFyZW50U3R5bGUiOm51bGx9LCJIb3Jpem9udGFsQ29ubmVjdG9yU3R5bGUiOnsiJGlkIjoiMzE3IiwiTGluZUNvbG9yIjp7IiRyZWYiOiI5OCJ9LCJMaW5lV2VpZ2h0IjoxLjAsIkxpbmVUeXBlIjowLCJQYXJlbnRTdHlsZSI6bnVsbH0sIlZlcnRpY2FsQ29ubmVjdG9yU3R5bGUiOnsiJGlkIjoiMzE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OSIsIk1hcmdpbiI6eyIkaWQiOiIzMjAiLCJUb3AiOjAsIkxlZnQiOjQsIlJpZ2h0Ijo0LCJCb3R0b20iOjB9LCJQYWRkaW5nIjp7IiRpZCI6IjMyMSIsIlRvcCI6MCwiTGVmdCI6MCwiUmlnaHQiOjAsIkJvdHRvbSI6MH0sIkJhY2tncm91bmQiOnsiJGlkIjoiMzIyIiwiQ29sb3IiOnsiJGlkIjoiMzIzIiwiQSI6MjU1LCJSIjoyMzcsIkciOjEyNSwiQiI6NDl9fSwiSXNWaXNpYmxlIjp0cnVlLCJXaWR0aCI6MC4wLCJIZWlnaHQiOjE2LjAsIkJvcmRlclN0eWxlIjp7IiRpZCI6IjMyNCIsIkxpbmVDb2xvciI6eyIkcmVmIjoiMTA5In0sIkxpbmVXZWlnaHQiOjAuMCwiTGluZVR5cGUiOjAsIlBhcmVudFN0eWxlIjpudWxsfSwiUGFyZW50U3R5bGUiOm51bGx9LCJUaXRsZVN0eWxlIjp7IiRpZCI6IjMyNSIsIkZvbnRTZXR0aW5ncyI6eyIkaWQiOiIzMjYiLCJGb250U2l6ZSI6MTEsIkZvbnROYW1lIjoiQ2FsaWJyaSIsIklzQm9sZCI6dHJ1ZSwiSXNJdGFsaWMiOmZhbHNlLCJJc1VuZGVybGluZWQiOmZhbHNlLCJQYXJlbnRTdHlsZSI6bnVsbH0sIkF1dG9TaXplIjowLCJGb3JlZ3JvdW5kIjp7IiRpZCI6IjMyNyIsIkNvbG9yIjp7IiRyZWYiOiIxMTQifX0sIk1heFdpZHRoIjo5Nj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MTE3In0sIklzVmlzaWJsZSI6dHJ1ZSwiV2lkdGgiOjAuMCwiSGVpZ2h0IjowLjAsIkJvcmRlclN0eWxlIjp7IiRpZCI6IjMzMCIsIkxpbmVDb2xvciI6bnVsbCwiTGluZVdlaWdodCI6MC4wLCJMaW5lVHlwZSI6MCwiUGFyZW50U3R5bGUiOm51bGx9LCJQYXJlbnRTdHlsZSI6bnVsbH0sIkRhdGV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EyMSJ9fSwiTWF4V2lkdGgiOjIwMC4wLCJNYXhIZWlnaHQiOiJJbmZpbml0eSIsIlNtYXJ0Rm9yZWdyb3VuZElzQWN0aXZlIjpmYWxzZSwiSG9yaXpvbnRhbEFsaWdubWVudCI6MCwiVmVydGljYWxBbGlnbm1lbnQiOjAsIlNtYXJ0Rm9yZWdyb3VuZCI6bnVsbCwiQmFja2dyb3VuZEZpbGxUeXBlIjowLCJNYXJnaW4iOnsiJGlkIjoiMzM0IiwiVG9wIjowLCJMZWZ0IjowLCJSaWdodCI6MCwiQm90dG9tIjowfSwiUGFkZGluZyI6eyIkaWQiOiIzMzUiLCJUb3AiOjAsIkxlZnQiOjAsIlJpZ2h0IjowLCJCb3R0b20iOjB9LCJCYWNrZ3JvdW5kIjp7IiRyZWYiOiIxMjQifSwiSXNWaXNpYmxlIjp0cnVlLCJXaWR0aCI6MC4wLCJIZWlnaHQiOjAuMCwiQm9yZGVyU3R5bGUiOnsiJGlkIjoiMzM2IiwiTGluZUNvbG9yIjpudWxsLCJMaW5lV2VpZ2h0IjowLjAsIkxpbmVUeXBlIjowLCJQYXJlbnRTdHlsZSI6bnVsbH0sIlBhcmVudFN0eWxlIjpudWxsfSwiRGF0ZUZvcm1hdCI6eyIkaWQiOiIzM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MzNyJ9LCJJZCI6IjVlOTFkN2M5LTZkNDEtNDliNy1iMjhlLWQzYWU5MWQ1MjE1OSIsIkltcG9ydElkIjpudWxsLCJUaXRsZSI6IuydmOyDgSDstpTstpwg66qo65OIIOqwnOuwnCIsIk5vdGUiOm51bGwsIkh5cGVybGluayI6bnVsbCwiSXNDaGFuZ2VkIjpmYWxzZSwiSXNOZXciOmZhbHNlfSx7IiRpZCI6IjMzOCIsIkdyb3VwTmFtZSI6bnVsbCwiU3RhcnREYXRlIjoiMjAxOS0wNC0wNVQwMDowMDowMCIsIkVuZERhdGUiOiIyMDE5LTA1LTA0VDIzOjU5OjAwIiwiUGVyY2VudGFnZUNvbXBsZXRlIjpudWxsLCJTdHlsZSI6eyIkaWQiOiIzMzkiLCJTaGFwZSI6MCwiU2hhcGVUaGlja25lc3MiOjE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pZCI6IjM0MiIsIkNvbG9yIjp7IiRyZWYiOiI4NiJ9fSwiTWF4V2lkdGgiOjIwMC4wLCJNYXhIZWlnaHQiOiJJbmZpbml0eSIsIlNtYXJ0Rm9yZWdyb3VuZElzQWN0aXZlIjpmYWxzZSwiSG9yaXpvbnRhbEFsaWdubWVudCI6MCwiVmVydGljYWxBbGlnbm1lbnQiOjAsIlNtYXJ0Rm9yZWdyb3VuZCI6bnVsbCwiQmFja2dyb3VuZEZpbGxUeXBlIjowLCJNYXJnaW4iOnsiJGlkIjoiMzQzIiwiVG9wIjowLCJMZWZ0IjowLCJSaWdodCI6MCwiQm90dG9tIjowfSwiUGFkZGluZyI6eyIkaWQiOiIzNDQiLCJUb3AiOjAsIkxlZnQiOjAsIlJpZ2h0IjowLCJCb3R0b20iOjB9LCJCYWNrZ3JvdW5kIjp7IiRyZWYiOiI4OSJ9LCJJc1Zpc2libGUiOnRydWUsIldpZHRoIjowLjAsIkhlaWdodCI6MC4wLCJCb3JkZXJTdHlsZSI6eyIkaWQiOiIzNDUiLCJMaW5lQ29sb3IiOm51bGwsIkxpbmVXZWlnaHQiOjAuMCwiTGluZVR5cGUiOjAsIlBhcmVudFN0eWxlIjpudWxsfSwiUGFyZW50U3R5bGUiOm51bGx9LCJEdXJhdGlvblN0eWxlIjp7IiRpZCI6IjM0NiIsIkZvbnRTZXR0aW5ncyI6eyIkaWQiOiIzNDciLCJGb250U2l6ZSI6MTAsIkZvbnROYW1lIjoiQ2FsaWJyaSIsIklzQm9sZCI6ZmFsc2UsIklzSXRhbGljIjpmYWxzZSwiSXNVbmRlcmxpbmVkIjpmYWxzZSwiUGFyZW50U3R5bGUiOm51bGx9LCJBdXRvU2l6ZSI6MCwiRm9yZWdyb3VuZCI6eyIkaWQiOiIzNDgiLCJDb2xvciI6eyIkcmVmIjoiOTMifX0sIk1heFdpZHRoIjoyMDAuMCwiTWF4SGVpZ2h0IjoiSW5maW5pdHkiLCJTbWFydEZvcmVncm91bmRJc0FjdGl2ZSI6ZmFsc2UsIkhvcml6b250YWxBbGlnbm1lbnQiOjAsIlZlcnRpY2FsQWxpZ25tZW50IjowLCJTbWFydEZvcmVncm91bmQiOm51bGwsIkJhY2tncm91bmRGaWxsVHlwZSI6MCwiTWFyZ2luIjp7IiRpZCI6IjM0OSIsIlRvcCI6MCwiTGVmdCI6MCwiUmlnaHQiOjAsIkJvdHRvbSI6MH0sIlBhZGRpbmciOnsiJGlkIjoiMzUwIiwiVG9wIjowLCJMZWZ0IjowLCJSaWdodCI6MCwiQm90dG9tIjowfSwiQmFja2dyb3VuZCI6eyIkcmVmIjoiOTYifSwiSXNWaXNpYmxlIjp0cnVlLCJXaWR0aCI6MC4wLCJIZWlnaHQiOjAuMCwiQm9yZGVyU3R5bGUiOnsiJGlkIjoiMzUxIiwiTGluZUNvbG9yIjpudWxsLCJMaW5lV2VpZ2h0IjowLjAsIkxpbmVUeXBlIjowLCJQYXJlbnRTdHlsZSI6bnVsbH0sIlBhcmVudFN0eWxlIjpudWxsfSwiSG9yaXpvbnRhbENvbm5lY3RvclN0eWxlIjp7IiRpZCI6IjM1MiIsIkxpbmVDb2xvciI6eyIkcmVmIjoiOTgifSwiTGluZVdlaWdodCI6MS4wLCJMaW5lVHlwZSI6MCwiUGFyZW50U3R5bGUiOm51bGx9LCJWZXJ0aWNhbENvbm5lY3RvclN0eWxlIjp7IiRpZCI6IjM1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QiLCJNYXJnaW4iOnsiJGlkIjoiMzU1IiwiVG9wIjowLCJMZWZ0Ijo0LCJSaWdodCI6NCwiQm90dG9tIjowfSwiUGFkZGluZyI6eyIkaWQiOiIzNTYiLCJUb3AiOjAsIkxlZnQiOjAsIlJpZ2h0IjowLCJCb3R0b20iOjB9LCJCYWNrZ3JvdW5kIjp7IiRpZCI6IjM1NyIsIkNvbG9yIjp7IiRpZCI6IjM1OCIsIkEiOjI1NSwiUiI6MjM3LCJHIjoxMjUsIkIiOjQ5fX0sIklzVmlzaWJsZSI6dHJ1ZSwiV2lkdGgiOjAuMCwiSGVpZ2h0IjoxNi4wLCJCb3JkZXJTdHlsZSI6eyIkaWQiOiIzNTkiLCJMaW5lQ29sb3IiOnsiJHJlZiI6IjEwOSJ9LCJMaW5lV2VpZ2h0IjowLjAsIkxpbmVUeXBlIjowLCJQYXJlbnRTdHlsZSI6bnVsbH0sIlBhcmVudFN0eWxlIjpudWxsfSwiVGl0bGVTdHlsZSI6eyIkaWQiOiIzNjAiLCJGb250U2V0dGluZ3MiOnsiJGlkIjoiMzYxIiwiRm9udFNpemUiOjExLCJGb250TmFtZSI6IkNhbGlicmkiLCJJc0JvbGQiOnRydWUsIklzSXRhbGljIjpmYWxzZSwiSXNVbmRlcmxpbmVkIjpmYWxzZSwiUGFyZW50U3R5bGUiOm51bGx9LCJBdXRvU2l6ZSI6MCwiRm9yZWdyb3VuZCI6eyIkaWQiOiIzNjIiLCJDb2xvciI6eyIkcmVmIjoiMTE0In19LCJNYXhXaWR0aCI6OTYwLjAsIk1heEhlaWdodCI6IkluZmluaXR5IiwiU21hcnRGb3JlZ3JvdW5kSXNBY3RpdmUiOmZhbHNlLCJIb3Jpem9udGFsQWxpZ25tZW50IjowLCJWZXJ0aWNhbEFsaWdubWVudCI6MCwiU21hcnRGb3JlZ3JvdW5kIjpudWxsLCJCYWNrZ3JvdW5kRmlsbFR5cGUiOjAsIk1hcmdpbiI6eyIkaWQiOiIzNjMiLCJUb3AiOjAsIkxlZnQiOjAsIlJpZ2h0IjowLCJCb3R0b20iOjB9LCJQYWRkaW5nIjp7IiRpZCI6IjM2NCIsIlRvcCI6MCwiTGVmdCI6MCwiUmlnaHQiOjAsIkJvdHRvbSI6MH0sIkJhY2tncm91bmQiOnsiJHJlZiI6IjExNyJ9LCJJc1Zpc2libGUiOnRydWUsIldpZHRoIjowLjAsIkhlaWdodCI6MC4wLCJCb3JkZXJTdHlsZSI6eyIkaWQiOiIzNjUiLCJMaW5lQ29sb3IiOm51bGwsIkxpbmVXZWlnaHQiOjAuMCwiTGluZVR5cGUiOjAsIlBhcmVudFN0eWxlIjpudWxsfSwiUGFyZW50U3R5bGUiOm51bGx9LCJEYXRlU3R5bGUiOnsiJGlkIjoiMzY2IiwiRm9udFNldHRpbmdzIjp7IiRpZCI6IjM2NyIsIkZvbnRTaXplIjoxMCwiRm9udE5hbWUiOiJDYWxpYnJpIiwiSXNCb2xkIjpmYWxzZSwiSXNJdGFsaWMiOmZhbHNlLCJJc1VuZGVybGluZWQiOmZhbHNlLCJQYXJlbnRTdHlsZSI6bnVsbH0sIkF1dG9TaXplIjowLCJGb3JlZ3JvdW5kIjp7IiRpZCI6IjM2OCIsIkNvbG9yIjp7IiRyZWYiOiIxMjEifX0sIk1heFdpZHRoIjoyMDAuMCwiTWF4SGVpZ2h0IjoiSW5maW5pdHkiLCJTbWFydEZvcmVncm91bmRJc0FjdGl2ZSI6ZmFsc2UsIkhvcml6b250YWxBbGlnbm1lbnQiOjAsIlZlcnRpY2FsQWxpZ25tZW50IjowLCJTbWFydEZvcmVncm91bmQiOm51bGwsIkJhY2tncm91bmRGaWxsVHlwZSI6MCwiTWFyZ2luIjp7IiRpZCI6IjM2OSIsIlRvcCI6MCwiTGVmdCI6MCwiUmlnaHQiOjAsIkJvdHRvbSI6MH0sIlBhZGRpbmciOnsiJGlkIjoiMzcwIiwiVG9wIjowLCJMZWZ0IjowLCJSaWdodCI6MCwiQm90dG9tIjowfSwiQmFja2dyb3VuZCI6eyIkcmVmIjoiMTI0In0sIklzVmlzaWJsZSI6dHJ1ZSwiV2lkdGgiOjAuMCwiSGVpZ2h0IjowLjAsIkJvcmRlclN0eWxlIjp7IiRpZCI6IjM3MSIsIkxpbmVDb2xvciI6bnVsbCwiTGluZVdlaWdodCI6MC4wLCJMaW5lVHlwZSI6MCwiUGFyZW50U3R5bGUiOm51bGx9LCJQYXJlbnRTdHlsZSI6bnVsbH0sIkRhdGVGb3JtYXQiOnsiJGlkIjoiMzc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zNzIifSwiSWQiOiJlNjc2ZGQ1Yy04ZDY1LTQ3NzUtODhiNi1kNTZiNGU3M2VlMGMiLCJJbXBvcnRJZCI6bnVsbCwiVGl0bGUiOiLsi6DssrQg7J247IudIOuqqOuTiCDqsJzrsJwiLCJOb3RlIjpudWxsLCJIeXBlcmxpbmsiOm51bGwsIklzQ2hhbmdlZCI6ZmFsc2UsIklzTmV3IjpmYWxzZX0seyIkaWQiOiIzNzMiLCJHcm91cE5hbWUiOm51bGwsIlN0YXJ0RGF0ZSI6IjIwMTktMDQtMTJUMDA6MDA6MDAiLCJFbmREYXRlIjoiMjAxOS0wNS0xMVQyMzo1OTowMCIsIlBlcmNlbnRhZ2VDb21wbGV0ZSI6bnVsbCwiU3R5bGUiOnsiJGlkIjoiMzc0IiwiU2hhcGUiOjAsIlNoYXBlVGhpY2tuZXNzIjoxLCJEdXJhdGlvbkZvcm1hdCI6MCwiSW5jbHVkZU5vbldvcmtpbmdEYXlzSW5EdXJhdGlvbiI6ZmFsc2UsIlBlcmNlbnRhZ2VDb21wbGV0ZVN0eWxlIjp7IiRpZCI6IjM3NSIsIkZvbnRTZXR0aW5ncyI6eyIkaWQiOiIzNzYiLCJGb250U2l6ZSI6MTAsIkZvbnROYW1lIjoiQ2FsaWJyaSIsIklzQm9sZCI6ZmFsc2UsIklzSXRhbGljIjpmYWxzZSwiSXNVbmRlcmxpbmVkIjpmYWxzZSwiUGFyZW50U3R5bGUiOm51bGx9LCJBdXRvU2l6ZSI6MCwiRm9yZWdyb3VuZCI6eyIkaWQiOiIzNzciLCJDb2xvciI6eyIkcmVmIjoiODYifX0sIk1heFdpZHRoIjoyMDAuMCwiTWF4SGVpZ2h0IjoiSW5maW5pdHkiLCJTbWFydEZvcmVncm91bmRJc0FjdGl2ZSI6ZmFsc2UsIkhvcml6b250YWxBbGlnbm1lbnQiOjA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ODkifSwiSXNWaXNpYmxlIjp0cnVlLCJXaWR0aCI6MC4wLCJIZWlnaHQiOjAuMCwiQm9yZGVyU3R5bGUiOnsiJGlkIjoiMzgwIiwiTGluZUNvbG9yIjpudWxsLCJMaW5lV2VpZ2h0IjowLjAsIkxpbmVUeXBlIjowLCJQYXJlbnRTdHlsZSI6bnVsbH0sIlBhcmVudFN0eWxlIjpudWxsfSwiRHVyYXRpb25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kzIn19LCJNYXhXaWR0aCI6MjAwLjAsIk1heEhlaWdodCI6IkluZmluaXR5IiwiU21hcnRGb3JlZ3JvdW5kSXNBY3RpdmUiOmZhbHNlLCJIb3Jpem9udGFsQWxpZ25tZW50IjowLCJWZXJ0aWNhbEFsaWdubWVudCI6MCwiU21hcnRGb3JlZ3JvdW5kIjpudWxsLCJCYWNrZ3JvdW5kRmlsbFR5cGUiOjAsIk1hcmdpbiI6eyIkaWQiOiIzODQiLCJUb3AiOjAsIkxlZnQiOjAsIlJpZ2h0IjowLCJCb3R0b20iOjB9LCJQYWRkaW5nIjp7IiRpZCI6IjM4NSIsIlRvcCI6MCwiTGVmdCI6MCwiUmlnaHQiOjAsIkJvdHRvbSI6MH0sIkJhY2tncm91bmQiOnsiJHJlZiI6Ijk2In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HJlZiI6Ijk4In0sIkxpbmVXZWlnaHQiOjEuMCwiTGluZVR5cGUiOjAsIlBhcmVudFN0eWxlIjpudWxsfSwiVmVydGljYWxDb25uZWN0b3JTdHlsZSI6eyIkaWQiOiIzOD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g5IiwiTWFyZ2luIjp7IiRpZCI6IjM5MCIsIlRvcCI6MCwiTGVmdCI6NCwiUmlnaHQiOjQsIkJvdHRvbSI6MH0sIlBhZGRpbmciOnsiJGlkIjoiMzkxIiwiVG9wIjowLCJMZWZ0IjowLCJSaWdodCI6MCwiQm90dG9tIjowfSwiQmFja2dyb3VuZCI6eyIkaWQiOiIzOTIiLCJDb2xvciI6eyIkaWQiOiIzOTMiLCJBIjoyNTUsIlIiOjIzNywiRyI6MTI1LCJCIjo0OX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AsIkZvcmVncm91bmQiOnsiJGlkIjoiMzk3IiwiQ29sb3IiOnsiJHJlZiI6IjExNCJ9fSwiTWF4V2lkdGgiOjk2MC4wLCJNYXhIZWlnaHQiOiJJbmZpbml0eSIsIlNtYXJ0Rm9yZWdyb3VuZElzQWN0aXZlIjpmYWxzZSwiSG9yaXpvbnRhbEFsaWdubWVudCI6MCwiVmVydGljYWxBbGlnbm1lbnQiOjAsIlNtYXJ0Rm9yZWdyb3VuZCI6bnVsbCwiQmFja2dyb3VuZEZpbGxUeXBlIjowLCJNYXJnaW4iOnsiJGlkIjoiMzk4IiwiVG9wIjowLCJMZWZ0IjowLCJSaWdodCI6MCwiQm90dG9tIjowfSwiUGFkZGluZyI6eyIkaWQiOiIzOTkiLCJUb3AiOjAsIkxlZnQiOjAsIlJpZ2h0IjowLCJCb3R0b20iOjB9LCJCYWNrZ3JvdW5kIjp7IiRyZWYiOiIxMTcifSwiSXNWaXNpYmxlIjp0cnVlLCJXaWR0aCI6MC4wLCJIZWlnaHQiOjAuMCwiQm9yZGVyU3R5bGUiOnsiJGlkIjoiNDAwIiwiTGluZUNvbG9yIjpudWxsLCJMaW5lV2VpZ2h0IjowLjAsIkxpbmVUeXBlIjowLCJQYXJlbnRTdHlsZSI6bnVsbH0sIlBhcmVudFN0eWxlIjpudWxsfSwiRGF0ZVN0eWxlIjp7IiRpZCI6IjQwMSIsIkZvbnRTZXR0aW5ncyI6eyIkaWQiOiI0MDIiLCJGb250U2l6ZSI6MTAsIkZvbnROYW1lIjoiQ2FsaWJyaSIsIklzQm9sZCI6ZmFsc2UsIklzSXRhbGljIjpmYWxzZSwiSXNVbmRlcmxpbmVkIjpmYWxzZSwiUGFyZW50U3R5bGUiOm51bGx9LCJBdXRvU2l6ZSI6MCwiRm9yZWdyb3VuZCI6eyIkaWQiOiI0MDMiLCJDb2xvciI6eyIkcmVmIjoiMTIxIn19LCJNYXhXaWR0aCI6MjAwLjAsIk1heEhlaWdodCI6IkluZmluaXR5IiwiU21hcnRGb3JlZ3JvdW5kSXNBY3RpdmUiOmZhbHNlLCJIb3Jpem9udGFsQWxpZ25tZW50IjowLCJWZXJ0aWNhbEFsaWdubWVudCI6MCwiU21hcnRGb3JlZ3JvdW5kIjpudWxsLCJCYWNrZ3JvdW5kRmlsbFR5cGUiOjAsIk1hcmdpbiI6eyIkaWQiOiI0MDQiLCJUb3AiOjAsIkxlZnQiOjAsIlJpZ2h0IjowLCJCb3R0b20iOjB9LCJQYWRkaW5nIjp7IiRpZCI6IjQwNSIsIlRvcCI6MCwiTGVmdCI6MCwiUmlnaHQiOjAsIkJvdHRvbSI6MH0sIkJhY2tncm91bmQiOnsiJHJlZiI6IjEyNCJ9LCJJc1Zpc2libGUiOnRydWUsIldpZHRoIjowLjAsIkhlaWdodCI6MC4wLCJCb3JkZXJTdHlsZSI6eyIkaWQiOiI0MDYiLCJMaW5lQ29sb3IiOm51bGwsIkxpbmVXZWlnaHQiOjAuMCwiTGluZVR5cGUiOjAsIlBhcmVudFN0eWxlIjpudWxsfSwiUGFyZW50U3R5bGUiOm51bGx9LCJEYXRlRm9ybWF0Ijp7IiRpZCI6IjQw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NDA3In0sIklkIjoiMjdhZTQ3NTgtOWJhYy00MGQzLTg0MDktNDA1ZDVhMjhjOWI2IiwiSW1wb3J0SWQiOm51bGwsIlRpdGxlIjoi7IaQIOyduOyLnSDrqqjrk4gg6rCc67CcIiwiTm90ZSI6bnVsbCwiSHlwZXJsaW5rIjpudWxsLCJJc0NoYW5nZWQiOmZhbHNlLCJJc05ldyI6ZmFsc2V9LHsiJGlkIjoiNDA4IiwiR3JvdXBOYW1lIjpudWxsLCJTdGFydERhdGUiOiIyMDE5LTA1LTA0VDAwOjAwOjAwIiwiRW5kRGF0ZSI6IjIwMTktMDUtMjZUMjM6NTk6MDAiLCJQZXJjZW50YWdlQ29tcGxldGUiOm51bGwsIlN0eWxlIjp7IiRpZCI6IjQwOSIsIlNoYXBlIjowLCJTaGFwZVRoaWNrbmVzcyI6MSwiRHVyYXRpb25Gb3JtYXQiOjAsIkluY2x1ZGVOb25Xb3JraW5nRGF5c0luRHVyYXRpb24iOmZhbHNlLCJQZXJjZW50YWdlQ29tcGxldGVTdHlsZSI6eyIkaWQiOiI0MTAiLCJGb250U2V0dGluZ3MiOnsiJGlkIjoiNDExIiwiRm9udFNpemUiOjEwLCJGb250TmFtZSI6IkNhbGlicmkiLCJJc0JvbGQiOmZhbHNlLCJJc0l0YWxpYyI6ZmFsc2UsIklzVW5kZXJsaW5lZCI6ZmFsc2UsIlBhcmVudFN0eWxlIjpudWxsfSwiQXV0b1NpemUiOjAsIkZvcmVncm91bmQiOnsiJGlkIjoiNDEyIiwiQ29sb3IiOnsiJHJlZiI6Ijg2In19LCJNYXhXaWR0aCI6MjAwLjAsIk1heEhlaWdodCI6IkluZmluaXR5IiwiU21hcnRGb3JlZ3JvdW5kSXNBY3RpdmUiOmZhbHNlLCJIb3Jpem9udGFsQWxpZ25tZW50IjowLCJWZXJ0aWNhbEFsaWdubWVudCI6MCwiU21hcnRGb3JlZ3JvdW5kIjpudWxsLCJCYWNrZ3JvdW5kRmlsbFR5cGUiOjAsIk1hcmdpbiI6eyIkaWQiOiI0MTMiLCJUb3AiOjAsIkxlZnQiOjAsIlJpZ2h0IjowLCJCb3R0b20iOjB9LCJQYWRkaW5nIjp7IiRpZCI6IjQxNCIsIlRvcCI6MCwiTGVmdCI6MCwiUmlnaHQiOjAsIkJvdHRvbSI6MH0sIkJhY2tncm91bmQiOnsiJHJlZiI6Ijg5In0sIklzVmlzaWJsZSI6dHJ1ZSwiV2lkdGgiOjAuMCwiSGVpZ2h0IjowLjAsIkJvcmRlclN0eWxlIjp7IiRpZCI6IjQxNSIsIkxpbmVDb2xvciI6bnVsbCwiTGluZVdlaWdodCI6MC4wLCJMaW5lVHlwZSI6MCwiUGFyZW50U3R5bGUiOm51bGx9LCJQYXJlbnRTdHlsZSI6bnVsbH0sIkR1cmF0aW9uU3R5bGUiOnsiJGlkIjoiNDE2IiwiRm9udFNldHRpbmdzIjp7IiRpZCI6IjQxNyIsIkZvbnRTaXplIjoxMCwiRm9udE5hbWUiOiJDYWxpYnJpIiwiSXNCb2xkIjpmYWxzZSwiSXNJdGFsaWMiOmZhbHNlLCJJc1VuZGVybGluZWQiOmZhbHNlLCJQYXJlbnRTdHlsZSI6bnVsbH0sIkF1dG9TaXplIjowLCJGb3JlZ3JvdW5kIjp7IiRpZCI6IjQxOCIsIkNvbG9yIjp7IiRyZWYiOiI5MyJ9fSwiTWF4V2lkdGgiOjIwMC4wLCJNYXhIZWlnaHQiOiJJbmZpbml0eSIsIlNtYXJ0Rm9yZWdyb3VuZElzQWN0aXZlIjpmYWxzZSwiSG9yaXpvbnRhbEFsaWdubWVudCI6MCwiVmVydGljYWxBbGlnbm1lbnQiOjAsIlNtYXJ0Rm9yZWdyb3VuZCI6bnVsbCwiQmFja2dyb3VuZEZpbGxUeXBlIjowLCJNYXJnaW4iOnsiJGlkIjoiNDE5IiwiVG9wIjowLCJMZWZ0IjowLCJSaWdodCI6MCwiQm90dG9tIjowfSwiUGFkZGluZyI6eyIkaWQiOiI0MjAiLCJUb3AiOjAsIkxlZnQiOjAsIlJpZ2h0IjowLCJCb3R0b20iOjB9LCJCYWNrZ3JvdW5kIjp7IiRyZWYiOiI5NiJ9LCJJc1Zpc2libGUiOnRydWUsIldpZHRoIjowLjAsIkhlaWdodCI6MC4wLCJCb3JkZXJTdHlsZSI6eyIkaWQiOiI0MjEiLCJMaW5lQ29sb3IiOm51bGwsIkxpbmVXZWlnaHQiOjAuMCwiTGluZVR5cGUiOjAsIlBhcmVudFN0eWxlIjpudWxsfSwiUGFyZW50U3R5bGUiOm51bGx9LCJIb3Jpem9udGFsQ29ubmVjdG9yU3R5bGUiOnsiJGlkIjoiNDIyIiwiTGluZUNvbG9yIjp7IiRyZWYiOiI5OCJ9LCJMaW5lV2VpZ2h0IjoxLjAsIkxpbmVUeXBlIjowLCJQYXJlbnRTdHlsZSI6bnVsbH0sIlZlcnRpY2FsQ29ubmVjdG9yU3R5bGUiOnsiJGlkIjoiNDI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yNCIsIk1hcmdpbiI6eyIkaWQiOiI0MjUiLCJUb3AiOjAsIkxlZnQiOjQsIlJpZ2h0Ijo0LCJCb3R0b20iOjB9LCJQYWRkaW5nIjp7IiRpZCI6IjQyNiIsIlRvcCI6MCwiTGVmdCI6MCwiUmlnaHQiOjAsIkJvdHRvbSI6MH0sIkJhY2tncm91bmQiOnsiJGlkIjoiNDI3IiwiQ29sb3IiOnsiJGlkIjoiNDI4IiwiQSI6MjU1LCJSIjoyMzcsIkciOjEyNSwiQiI6NDl9fSwiSXNWaXNpYmxlIjp0cnVlLCJXaWR0aCI6MC4wLCJIZWlnaHQiOjE2LjAsIkJvcmRlclN0eWxlIjp7IiRpZCI6IjQyOSIsIkxpbmVDb2xvciI6eyIkcmVmIjoiMTA5In0sIkxpbmVXZWlnaHQiOjAuMCwiTGluZVR5cGUiOjAsIlBhcmVudFN0eWxlIjpudWxsfSwiUGFyZW50U3R5bGUiOm51bGx9LCJUaXRsZVN0eWxlIjp7IiRpZCI6IjQzMCIsIkZvbnRTZXR0aW5ncyI6eyIkaWQiOiI0MzEiLCJGb250U2l6ZSI6MTEsIkZvbnROYW1lIjoiQ2FsaWJyaSIsIklzQm9sZCI6dHJ1ZSwiSXNJdGFsaWMiOmZhbHNlLCJJc1VuZGVybGluZWQiOmZhbHNlLCJQYXJlbnRTdHlsZSI6bnVsbH0sIkF1dG9TaXplIjowLCJGb3JlZ3JvdW5kIjp7IiRpZCI6IjQzMiIsIkNvbG9yIjp7IiRyZWYiOiIxMTQifX0sIk1heFdpZHRoIjo5NjAuMCwiTWF4SGVpZ2h0IjoiSW5maW5pdHkiLCJTbWFydEZvcmVncm91bmRJc0FjdGl2ZSI6ZmFsc2UsIkhvcml6b250YWxBbGlnbm1lbnQiOjA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MTE3In0sIklzVmlzaWJsZSI6dHJ1ZSwiV2lkdGgiOjAuMCwiSGVpZ2h0IjowLjAsIkJvcmRlclN0eWxlIjp7IiRpZCI6IjQzNSIsIkxpbmVDb2xvciI6bnVsbCwiTGluZVdlaWdodCI6MC4wLCJMaW5lVHlwZSI6MCwiUGFyZW50U3R5bGUiOm51bGx9LCJQYXJlbnRTdHlsZSI6bnVsbH0sIkRhdGV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EyMSJ9fSwiTWF4V2lkdGgiOjIwMC4wLCJNYXhIZWlnaHQiOiJJbmZpbml0eSIsIlNtYXJ0Rm9yZWdyb3VuZElzQWN0aXZlIjpmYWxzZSwiSG9yaXpvbnRhbEFsaWdubWVudCI6MCwiVmVydGljYWxBbGlnbm1lbnQiOjAsIlNtYXJ0Rm9yZWdyb3VuZCI6bnVsbCwiQmFja2dyb3VuZEZpbGxUeXBlIjowLCJNYXJnaW4iOnsiJGlkIjoiNDM5IiwiVG9wIjowLCJMZWZ0IjowLCJSaWdodCI6MCwiQm90dG9tIjowfSwiUGFkZGluZyI6eyIkaWQiOiI0NDAiLCJUb3AiOjAsIkxlZnQiOjAsIlJpZ2h0IjowLCJCb3R0b20iOjB9LCJCYWNrZ3JvdW5kIjp7IiRyZWYiOiIxMjQifSwiSXNWaXNpYmxlIjp0cnVlLCJXaWR0aCI6MC4wLCJIZWlnaHQiOjAuMCwiQm9yZGVyU3R5bGUiOnsiJGlkIjoiNDQxIiwiTGluZUNvbG9yIjpudWxsLCJMaW5lV2VpZ2h0IjowLjAsIkxpbmVUeXBlIjowLCJQYXJlbnRTdHlsZSI6bnVsbH0sIlBhcmVudFN0eWxlIjpudWxsfSwiRGF0ZUZvcm1hdCI6eyIkaWQiOiI0ND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SwiU21hcnREdXJhdGlvbkFjdGl2YXRlZCI6ZmFsc2UsIkRhdGVGb3JtYXQiOnsiJHJlZiI6IjQ0MiJ9LCJJZCI6IjU1ODcxNTY2LWFjYjQtNDc5Zi1hNTkzLWM0ZDc1ZmFiYTVmMyIsIkltcG9ydElkIjpudWxsLCJUaXRsZSI6IkFSIOydmOyDgSDstpzroKUg66qo65OIIOqwnOuwnCIsIk5vdGUiOm51bGwsIkh5cGVybGluayI6bnVsbCwiSXNDaGFuZ2VkIjpmYWxzZSwiSXNOZXciOmZhbHNlfSx7IiRpZCI6IjQ0MyIsIkdyb3VwTmFtZSI6bnVsbCwiU3RhcnREYXRlIjoiMjAxOS0wNS0xMVQwMDowMDowMCIsIkVuZERhdGUiOiIyMDE5LTA1LTIyVDIzOjU5OjAwIiwiUGVyY2VudGFnZUNvbXBsZXRlIjpudWxsLCJTdHlsZSI6eyIkaWQiOiI0NDQiLCJTaGFwZSI6MCwiU2hhcGVUaGlja25lc3MiOjEsIkR1cmF0aW9uRm9ybWF0IjowLCJJbmNsdWRlTm9uV29ya2luZ0RheXNJbkR1cmF0aW9uIjpmYWxzZSwiUGVyY2VudGFnZUNvbXBsZXRlU3R5bGUiOnsiJGlkIjoiNDQ1IiwiRm9udFNldHRpbmdzIjp7IiRpZCI6IjQ0NiIsIkZvbnRTaXplIjoxMCwiRm9udE5hbWUiOiJDYWxpYnJpIiwiSXNCb2xkIjpmYWxzZSwiSXNJdGFsaWMiOmZhbHNlLCJJc1VuZGVybGluZWQiOmZhbHNlLCJQYXJlbnRTdHlsZSI6bnVsbH0sIkF1dG9TaXplIjowLCJGb3JlZ3JvdW5kIjp7IiRpZCI6IjQ0NyIsIkNvbG9yIjp7IiRyZWYiOiI4NiJ9fSwiTWF4V2lkdGgiOjIwMC4wLCJNYXhIZWlnaHQiOiJJbmZpbml0eSIsIlNtYXJ0Rm9yZWdyb3VuZElzQWN0aXZlIjpmYWxzZSwiSG9yaXpvbnRhbEFsaWdubWVudCI6MCwiVmVydGljYWxBbGlnbm1lbnQiOjAsIlNtYXJ0Rm9yZWdyb3VuZCI6bnVsbCwiQmFja2dyb3VuZEZpbGxUeXBlIjowLCJNYXJnaW4iOnsiJGlkIjoiNDQ4IiwiVG9wIjowLCJMZWZ0IjowLCJSaWdodCI6MCwiQm90dG9tIjowfSwiUGFkZGluZyI6eyIkaWQiOiI0NDkiLCJUb3AiOjAsIkxlZnQiOjAsIlJpZ2h0IjowLCJCb3R0b20iOjB9LCJCYWNrZ3JvdW5kIjp7IiRyZWYiOiI4OSJ9LCJJc1Zpc2libGUiOnRydWUsIldpZHRoIjowLjAsIkhlaWdodCI6MC4wLCJCb3JkZXJTdHlsZSI6eyIkaWQiOiI0NTAiLCJMaW5lQ29sb3IiOm51bGwsIkxpbmVXZWlnaHQiOjAuMCwiTGluZVR5cGUiOjAsIlBhcmVudFN0eWxlIjpudWxsfSwiUGFyZW50U3R5bGUiOm51bGx9LCJEdXJhdGlvblN0eWxlIjp7IiRpZCI6IjQ1MSIsIkZvbnRTZXR0aW5ncyI6eyIkaWQiOiI0NTIiLCJGb250U2l6ZSI6MTAsIkZvbnROYW1lIjoiQ2FsaWJyaSIsIklzQm9sZCI6ZmFsc2UsIklzSXRhbGljIjpmYWxzZSwiSXNVbmRlcmxpbmVkIjpmYWxzZSwiUGFyZW50U3R5bGUiOm51bGx9LCJBdXRvU2l6ZSI6MCwiRm9yZWdyb3VuZCI6eyIkaWQiOiI0NTMiLCJDb2xvciI6eyIkcmVmIjoiOTMifX0sIk1heFdpZHRoIjoyMDAuMCwiTWF4SGVpZ2h0IjoiSW5maW5pdHkiLCJTbWFydEZvcmVncm91bmRJc0FjdGl2ZSI6ZmFsc2UsIkhvcml6b250YWxBbGlnbm1lbnQiOjAsIlZlcnRpY2FsQWxpZ25tZW50IjowLCJTbWFydEZvcmVncm91bmQiOm51bGwsIkJhY2tncm91bmRGaWxsVHlwZSI6MCwiTWFyZ2luIjp7IiRpZCI6IjQ1NCIsIlRvcCI6MCwiTGVmdCI6MCwiUmlnaHQiOjAsIkJvdHRvbSI6MH0sIlBhZGRpbmciOnsiJGlkIjoiNDU1IiwiVG9wIjowLCJMZWZ0IjowLCJSaWdodCI6MCwiQm90dG9tIjowfSwiQmFja2dyb3VuZCI6eyIkcmVmIjoiOTYifSwiSXNWaXNpYmxlIjp0cnVlLCJXaWR0aCI6MC4wLCJIZWlnaHQiOjAuMCwiQm9yZGVyU3R5bGUiOnsiJGlkIjoiNDU2IiwiTGluZUNvbG9yIjpudWxsLCJMaW5lV2VpZ2h0IjowLjAsIkxpbmVUeXBlIjowLCJQYXJlbnRTdHlsZSI6bnVsbH0sIlBhcmVudFN0eWxlIjpudWxsfSwiSG9yaXpvbnRhbENvbm5lY3RvclN0eWxlIjp7IiRpZCI6IjQ1NyIsIkxpbmVDb2xvciI6eyIkcmVmIjoiOTgifSwiTGluZVdlaWdodCI6MS4wLCJMaW5lVHlwZSI6MCwiUGFyZW50U3R5bGUiOm51bGx9LCJWZXJ0aWNhbENvbm5lY3RvclN0eWxlIjp7IiRpZCI6IjQ1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kiLCJNYXJnaW4iOnsiJGlkIjoiNDYwIiwiVG9wIjowLCJMZWZ0Ijo0LCJSaWdodCI6NCwiQm90dG9tIjowfSwiUGFkZGluZyI6eyIkaWQiOiI0NjEiLCJUb3AiOjAsIkxlZnQiOjAsIlJpZ2h0IjowLCJCb3R0b20iOjB9LCJCYWNrZ3JvdW5kIjp7IiRpZCI6IjQ2MiIsIkNvbG9yIjp7IiRpZCI6IjQ2MyIsIkEiOjI1NSwiUiI6MjU1LCJHIjoxOTIsIkIiOjB9fSwiSXNWaXNpYmxlIjp0cnVlLCJXaWR0aCI6MC4wLCJIZWlnaHQiOjE2LjAsIkJvcmRlclN0eWxlIjp7IiRpZCI6IjQ2NCIsIkxpbmVDb2xvciI6eyIkcmVmIjoiMTA5In0sIkxpbmVXZWlnaHQiOjAuMCwiTGluZVR5cGUiOjAsIlBhcmVudFN0eWxlIjpudWxsfSwiUGFyZW50U3R5bGUiOm51bGx9LCJUaXRsZVN0eWxlIjp7IiRpZCI6IjQ2NSIsIkZvbnRTZXR0aW5ncyI6eyIkaWQiOiI0NjYiLCJGb250U2l6ZSI6MTEsIkZvbnROYW1lIjoiQ2FsaWJyaSIsIklzQm9sZCI6dHJ1ZSwiSXNJdGFsaWMiOmZhbHNlLCJJc1VuZGVybGluZWQiOmZhbHNlLCJQYXJlbnRTdHlsZSI6bnVsbH0sIkF1dG9TaXplIjowLCJGb3JlZ3JvdW5kIjp7IiRpZCI6IjQ2NyIsIkNvbG9yIjp7IiRyZWYiOiIxMTQifX0sIk1heFdpZHRoIjo5NjAuMCwiTWF4SGVpZ2h0IjoiSW5maW5pdHkiLCJTbWFydEZvcmVncm91bmRJc0FjdGl2ZSI6ZmFsc2UsIkhvcml6b250YWxBbGlnbm1lbnQiOjAsIlZlcnRpY2FsQWxpZ25tZW50IjowLCJTbWFydEZvcmVncm91bmQiOm51bGwsIkJhY2tncm91bmRGaWxsVHlwZSI6MCwiTWFyZ2luIjp7IiRpZCI6IjQ2OCIsIlRvcCI6MCwiTGVmdCI6MCwiUmlnaHQiOjAsIkJvdHRvbSI6MH0sIlBhZGRpbmciOnsiJGlkIjoiNDY5IiwiVG9wIjowLCJMZWZ0IjowLCJSaWdodCI6MCwiQm90dG9tIjowfSwiQmFja2dyb3VuZCI6eyIkcmVmIjoiMTE3In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EwLCJGb250TmFtZSI6IkNhbGlicmkiLCJJc0JvbGQiOmZhbHNlLCJJc0l0YWxpYyI6ZmFsc2UsIklzVW5kZXJsaW5lZCI6ZmFsc2UsIlBhcmVudFN0eWxlIjpudWxsfSwiQXV0b1NpemUiOjAsIkZvcmVncm91bmQiOnsiJGlkIjoiNDczIiwiQ29sb3IiOnsiJHJlZiI6IjEyMSJ9fSwiTWF4V2lkdGgiOjIwMC4wLCJNYXhIZWlnaHQiOiJJbmZpbml0eSIsIlNtYXJ0Rm9yZWdyb3VuZElzQWN0aXZlIjpmYWxzZSwiSG9yaXpvbnRhbEFsaWdubWVudCI6MCwiVmVydGljYWxBbGlnbm1lbnQiOjAsIlNtYXJ0Rm9yZWdyb3VuZCI6bnVsbCwiQmFja2dyb3VuZEZpbGxUeXBlIjowLCJNYXJnaW4iOnsiJGlkIjoiNDc0IiwiVG9wIjowLCJMZWZ0IjowLCJSaWdodCI6MCwiQm90dG9tIjowfSwiUGFkZGluZyI6eyIkaWQiOiI0NzUiLCJUb3AiOjAsIkxlZnQiOjAsIlJpZ2h0IjowLCJCb3R0b20iOjB9LCJCYWNrZ3JvdW5kIjp7IiRyZWYiOiIxMjQifSwiSXNWaXNpYmxlIjp0cnVlLCJXaWR0aCI6MC4wLCJIZWlnaHQiOjAuMCwiQm9yZGVyU3R5bGUiOnsiJGlkIjoiNDc2IiwiTGluZUNvbG9yIjpudWxsLCJMaW5lV2VpZ2h0IjowLjAsIkxpbmVUeXBlIjowLCJQYXJlbnRTdHlsZSI6bnVsbH0sIlBhcmVudFN0eWxlIjpudWxsfSwiRGF0ZUZvcm1hdCI6eyIkaWQiOiI0N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AsIlNtYXJ0RHVyYXRpb25BY3RpdmF0ZWQiOmZhbHNlLCJEYXRlRm9ybWF0Ijp7IiRyZWYiOiI0NzcifSwiSWQiOiI4NTNmMmUyYS0xZDkxLTQ4MWYtOGIzZS1hM2ZkZWFkZDhmZmIiLCJJbXBvcnRJZCI6bnVsbCwiVGl0bGUiOiLsppDqsqjssL7quLAg66qo65OIIOqwnOuwnCIsIk5vdGUiOm51bGwsIkh5cGVybGluayI6bnVsbCwiSXNDaGFuZ2VkIjpmYWxzZSwiSXNOZXciOmZhbHNlfSx7IiRpZCI6IjQ3OCIsIkdyb3VwTmFtZSI6bnVsbCwiU3RhcnREYXRlIjoiMjAxOS0wNS0xMVQwMDowMDowMCIsIkVuZERhdGUiOiIyMDE5LTA2LTA4VDIzOjU5OjAwIiwiUGVyY2VudGFnZUNvbXBsZXRlIjpudWxsLCJTdHlsZSI6eyIkaWQiOiI0NzkiLCJTaGFwZSI6MC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bnVsbH0sIkF1dG9TaXplIjowLCJGb3JlZ3JvdW5kIjp7IiRpZCI6IjQ4MiIsIkNvbG9yIjp7IiRyZWYiOiI4NiJ9fSwiTWF4V2lkdGgiOjIwMC4wLCJNYXhIZWlnaHQiOiJJbmZpbml0eSIsIlNtYXJ0Rm9yZWdyb3VuZElzQWN0aXZlIjpmYWxzZSwiSG9yaXpvbnRhbEFsaWdubWVudCI6MCwiVmVydGljYWxBbGlnbm1lbnQiOjAsIlNtYXJ0Rm9yZWdyb3VuZCI6bnVsbCwiQmFja2dyb3VuZEZpbGxUeXBlIjowLCJNYXJnaW4iOnsiJGlkIjoiNDgzIiwiVG9wIjowLCJMZWZ0IjowLCJSaWdodCI6MCwiQm90dG9tIjowfSwiUGFkZGluZyI6eyIkaWQiOiI0ODQiLCJUb3AiOjAsIkxlZnQiOjAsIlJpZ2h0IjowLCJCb3R0b20iOjB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aWQiOiI0ODgiLCJDb2xvciI6eyIkcmVmIjoiOTMifX0sIk1heFdpZHRoIjoyMDAuMCwiTWF4SGVpZ2h0IjoiSW5maW5pdHkiLCJTbWFydEZvcmVncm91bmRJc0FjdGl2ZSI6ZmFsc2UsIkhvcml6b250YWxBbGlnbm1lbnQiOjAsIlZlcnRpY2FsQWxpZ25tZW50IjowLCJTbWFydEZvcmVncm91bmQiOm51bGwsIkJhY2tncm91bmRGaWxsVHlwZSI6MCwiTWFyZ2luIjp7IiRpZCI6IjQ4OSIsIlRvcCI6MCwiTGVmdCI6MCwiUmlnaHQiOjAsIkJvdHRvbSI6MH0sIlBhZGRpbmciOnsiJGlkIjoiNDkwIiwiVG9wIjowLCJMZWZ0IjowLCJSaWdodCI6MCwiQm90dG9tIjowfSwiQmFja2dyb3VuZCI6eyIkcmVmIjoiOTYifSwiSXNWaXNpYmxlIjp0cnVlLCJXaWR0aCI6MC4wLCJIZWlnaHQiOjAuMCwiQm9yZGVyU3R5bGUiOnsiJGlkIjoiNDkxIiwiTGluZUNvbG9yIjpudWxsLCJMaW5lV2VpZ2h0IjowLjAsIkxpbmVUeXBlIjowLCJQYXJlbnRTdHlsZSI6bnVsbH0sIlBhcmVudFN0eWxlIjpudWxsfSwiSG9yaXpvbnRhbENvbm5lY3RvclN0eWxlIjp7IiRpZCI6IjQ5MiIsIkxpbmVDb2xvciI6eyIkcmVmIjoiOTgifSwiTGluZVdlaWdodCI6MS4wLCJMaW5lVHlwZSI6MCwiUGFyZW50U3R5bGUiOm51bGx9LCJWZXJ0aWNhbENvbm5lY3RvclN0eWxlIjp7IiRpZCI6IjQ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OTQiLCJNYXJnaW4iOnsiJGlkIjoiNDk1IiwiVG9wIjowLCJMZWZ0Ijo0LCJSaWdodCI6NCwiQm90dG9tIjowfSwiUGFkZGluZyI6eyIkaWQiOiI0OTYiLCJUb3AiOjAsIkxlZnQiOjAsIlJpZ2h0IjowLCJCb3R0b20iOjB9LCJCYWNrZ3JvdW5kIjp7IiRpZCI6IjQ5NyIsIkNvbG9yIjp7IiRpZCI6IjQ5OCIsIkEiOjI1NSwiUiI6MjU1LCJHIjoxOTIsIkIiOjB9fSwiSXNWaXNpYmxlIjp0cnVlLCJXaWR0aCI6MC4wLCJIZWlnaHQiOjE2LjAsIkJvcmRlclN0eWxlIjp7IiRpZCI6IjQ5OSIsIkxpbmVDb2xvciI6eyIkcmVmIjoiMTA5In0sIkxpbmVXZWlnaHQiOjAuMCwiTGluZVR5cGUiOjAsIlBhcmVudFN0eWxlIjpudWxsfSwiUGFyZW50U3R5bGUiOm51bGx9LCJUaXRsZVN0eWxlIjp7IiRpZCI6IjUwMCIsIkZvbnRTZXR0aW5ncyI6eyIkaWQiOiI1MDEiLCJGb250U2l6ZSI6MTEsIkZvbnROYW1lIjoiQ2FsaWJyaSIsIklzQm9sZCI6dHJ1ZSwiSXNJdGFsaWMiOmZhbHNlLCJJc1VuZGVybGluZWQiOmZhbHNlLCJQYXJlbnRTdHlsZSI6bnVsbH0sIkF1dG9TaXplIjowLCJGb3JlZ3JvdW5kIjp7IiRpZCI6IjUwMiIsIkNvbG9yIjp7IiRyZWYiOiIxMTQifX0sIk1heFdpZHRoIjo5NjAuMCwiTWF4SGVpZ2h0IjoiSW5maW5pdHkiLCJTbWFydEZvcmVncm91bmRJc0FjdGl2ZSI6ZmFsc2UsIkhvcml6b250YWxBbGlnbm1lbnQiOjAsIlZlcnRpY2FsQWxpZ25tZW50IjowLCJTbWFydEZvcmVncm91bmQiOm51bGwsIkJhY2tncm91bmRGaWxsVHlwZSI6MCwiTWFyZ2luIjp7IiRpZCI6IjUwMyIsIlRvcCI6MCwiTGVmdCI6MCwiUmlnaHQiOjAsIkJvdHRvbSI6MH0sIlBhZGRpbmciOnsiJGlkIjoiNTA0IiwiVG9wIjowLCJMZWZ0IjowLCJSaWdodCI6MCwiQm90dG9tIjowfSwiQmFja2dyb3VuZCI6eyIkcmVmIjoiMTE3In0sIklzVmlzaWJsZSI6dHJ1ZSwiV2lkdGgiOjAuMCwiSGVpZ2h0IjowLjAsIkJvcmRlclN0eWxlIjp7IiRpZCI6IjUwNSIsIkxpbmVDb2xvciI6bnVsbCwiTGluZVdlaWdodCI6MC4wLCJMaW5lVHlwZSI6MCwiUGFyZW50U3R5bGUiOm51bGx9LCJQYXJlbnRTdHlsZSI6bnVsbH0sIkRhdGVTdHlsZSI6eyIkaWQiOiI1MDYiLCJGb250U2V0dGluZ3MiOnsiJGlkIjoiNTA3IiwiRm9udFNpemUiOjEwLCJGb250TmFtZSI6IkNhbGlicmkiLCJJc0JvbGQiOmZhbHNlLCJJc0l0YWxpYyI6ZmFsc2UsIklzVW5kZXJsaW5lZCI6ZmFsc2UsIlBhcmVudFN0eWxlIjpudWxsfSwiQXV0b1NpemUiOjAsIkZvcmVncm91bmQiOnsiJGlkIjoiNTA4IiwiQ29sb3IiOnsiJHJlZiI6IjEyMSJ9fSwiTWF4V2lkdGgiOjIwMC4wLCJNYXhIZWlnaHQiOiJJbmZpbml0eSIsIlNtYXJ0Rm9yZWdyb3VuZElzQWN0aXZlIjpmYWxzZSwiSG9yaXpvbnRhbEFsaWdubWVudCI6MCwiVmVydGljYWxBbGlnbm1lbnQiOjAsIlNtYXJ0Rm9yZWdyb3VuZCI6bnVsbCwiQmFja2dyb3VuZEZpbGxUeXBlIjowLCJNYXJnaW4iOnsiJGlkIjoiNTA5IiwiVG9wIjowLCJMZWZ0IjowLCJSaWdodCI6MCwiQm90dG9tIjowfSwiUGFkZGluZyI6eyIkaWQiOiI1MTAiLCJUb3AiOjAsIkxlZnQiOjAsIlJpZ2h0IjowLCJCb3R0b20iOjB9LCJCYWNrZ3JvdW5kIjp7IiRyZWYiOiIxMjQifSwiSXNWaXNpYmxlIjp0cnVlLCJXaWR0aCI6MC4wLCJIZWlnaHQiOjAuMCwiQm9yZGVyU3R5bGUiOnsiJGlkIjoiNTExIiwiTGluZUNvbG9yIjpudWxsLCJMaW5lV2VpZ2h0IjowLjAsIkxpbmVUeXBlIjowLCJQYXJlbnRTdHlsZSI6bnVsbH0sIlBhcmVudFN0eWxlIjpudWxsfSwiRGF0ZUZvcm1hdCI6eyIkaWQiOiI1MT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EsIlNtYXJ0RHVyYXRpb25BY3RpdmF0ZWQiOmZhbHNlLCJEYXRlRm9ybWF0Ijp7IiRyZWYiOiI1MTIifSwiSWQiOiIyMzFkNjJhZS1kYWQ2LTQ4NDEtODY4Ni1lYjM4ZWYxNGZiN2EiLCJJbXBvcnRJZCI6bnVsbCwiVGl0bGUiOiLrgqDslKjsl5Ag65Sw66W4IOydmOyDgSDstpTsspwg66qo65OIIOqwnOuwnCIsIk5vdGUiOm51bGwsIkh5cGVybGluayI6bnVsbCwiSXNDaGFuZ2VkIjpmYWxzZSwiSXNOZXciOmZhbHNlfSx7IiRpZCI6IjUxMyIsIkdyb3VwTmFtZSI6bnVsbCwiU3RhcnREYXRlIjoiMjAxOS0wNS0yNlQwMDowMDowMCIsIkVuZERhdGUiOiIyMDE5LTA2LTE5VDIzOjU5OjAwIiwiUGVyY2VudGFnZUNvbXBsZXRlIjpudWxsLCJTdHlsZSI6eyIkaWQiOiI1MTQiLCJTaGFwZSI6MC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yZWYiOiI4NiJ9fSwiTWF4V2lkdGgiOjIwMC4wLCJNYXhIZWlnaHQiOiJJbmZpbml0eSIsIlNtYXJ0Rm9yZWdyb3VuZElzQWN0aXZlIjpmYWxzZSwiSG9yaXpvbnRhbEFsaWdubWVudCI6MCwiVmVydGljYWxBbGlnbm1lbnQiOjAsIlNtYXJ0Rm9yZWdyb3VuZCI6bnVsbCwiQmFja2dyb3VuZEZpbGxUeXBlIjowLCJNYXJnaW4iOnsiJGlkIjoiNTE4IiwiVG9wIjowLCJMZWZ0IjowLCJSaWdodCI6MCwiQm90dG9tIjowfSwiUGFkZGluZyI6eyIkaWQiOiI1MTkiLCJUb3AiOjAsIkxlZnQiOjAsIlJpZ2h0IjowLCJCb3R0b20iOjB9LCJCYWNrZ3JvdW5kIjp7IiRyZWYiOiI4OSJ9LCJJc1Zpc2libGUiOnRydWUsIldpZHRoIjowLjAsIkhlaWdodCI6MC4wLCJCb3JkZXJTdHlsZSI6eyIkaWQiOiI1MjAiLCJMaW5lQ29sb3IiOm51bGwsIkxpbmVXZWlnaHQiOjAuMCwiTGluZVR5cGUiOjAsIlBhcmVudFN0eWxlIjpudWxsfSwiUGFyZW50U3R5bGUiOm51bGx9LCJEdXJhdGlvblN0eWxlIjp7IiRpZCI6IjUyMSIsIkZvbnRTZXR0aW5ncyI6eyIkaWQiOiI1MjIiLCJGb250U2l6ZSI6MTAsIkZvbnROYW1lIjoiQ2FsaWJyaSIsIklzQm9sZCI6ZmFsc2UsIklzSXRhbGljIjpmYWxzZSwiSXNVbmRlcmxpbmVkIjpmYWxzZSwiUGFyZW50U3R5bGUiOm51bGx9LCJBdXRvU2l6ZSI6MCwiRm9yZWdyb3VuZCI6eyIkaWQiOiI1MjMiLCJDb2xvciI6eyIkcmVmIjoiOTMifX0sIk1heFdpZHRoIjoyMDAuMCwiTWF4SGVpZ2h0IjoiSW5maW5pdHkiLCJTbWFydEZvcmVncm91bmRJc0FjdGl2ZSI6ZmFsc2UsIkhvcml6b250YWxBbGlnbm1lbnQiOjAsIlZlcnRpY2FsQWxpZ25tZW50IjowLCJTbWFydEZvcmVncm91bmQiOm51bGwsIkJhY2tncm91bmRGaWxsVHlwZSI6MCwiTWFyZ2luIjp7IiRpZCI6IjUyNCIsIlRvcCI6MCwiTGVmdCI6MCwiUmlnaHQiOjAsIkJvdHRvbSI6MH0sIlBhZGRpbmciOnsiJGlkIjoiNTI1IiwiVG9wIjowLCJMZWZ0IjowLCJSaWdodCI6MCwiQm90dG9tIjowfSwiQmFja2dyb3VuZCI6eyIkcmVmIjoiOTYifSwiSXNWaXNpYmxlIjp0cnVlLCJXaWR0aCI6MC4wLCJIZWlnaHQiOjAuMCwiQm9yZGVyU3R5bGUiOnsiJGlkIjoiNTI2IiwiTGluZUNvbG9yIjpudWxsLCJMaW5lV2VpZ2h0IjowLjAsIkxpbmVUeXBlIjowLCJQYXJlbnRTdHlsZSI6bnVsbH0sIlBhcmVudFN0eWxlIjpudWxsfSwiSG9yaXpvbnRhbENvbm5lY3RvclN0eWxlIjp7IiRpZCI6IjUyNyIsIkxpbmVDb2xvciI6eyIkcmVmIjoiOTgifSwiTGluZVdlaWdodCI6MS4wLCJMaW5lVHlwZSI6MCwiUGFyZW50U3R5bGUiOm51bGx9LCJWZXJ0aWNhbENvbm5lY3RvclN0eWxlIjp7IiRpZCI6IjUyO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MjkiLCJNYXJnaW4iOnsiJGlkIjoiNTMwIiwiVG9wIjowLCJMZWZ0Ijo0LCJSaWdodCI6NCwiQm90dG9tIjowfSwiUGFkZGluZyI6eyIkaWQiOiI1MzEiLCJUb3AiOjAsIkxlZnQiOjAsIlJpZ2h0IjowLCJCb3R0b20iOjB9LCJCYWNrZ3JvdW5kIjp7IiRpZCI6IjUzMiIsIkNvbG9yIjp7IiRpZCI6IjUzMyIsIkEiOjI1NSwiUiI6OTEsIkciOjE1NSwiQiI6MjEzfX0sIklzVmlzaWJsZSI6dHJ1ZSwiV2lkdGgiOjAuMCwiSGVpZ2h0IjoxNi4wLCJCb3JkZXJTdHlsZSI6eyIkaWQiOiI1MzQiLCJMaW5lQ29sb3IiOnsiJHJlZiI6IjEwOSJ9LCJMaW5lV2VpZ2h0IjowLjAsIkxpbmVUeXBlIjowLCJQYXJlbnRTdHlsZSI6bnVsbH0sIlBhcmVudFN0eWxlIjpudWxsfSwiVGl0bGVTdHlsZSI6eyIkaWQiOiI1MzUiLCJGb250U2V0dGluZ3MiOnsiJGlkIjoiNTM2IiwiRm9udFNpemUiOjExLCJGb250TmFtZSI6IkNhbGlicmkiLCJJc0JvbGQiOnRydWUsIklzSXRhbGljIjpmYWxzZSwiSXNVbmRlcmxpbmVkIjpmYWxzZSwiUGFyZW50U3R5bGUiOm51bGx9LCJBdXRvU2l6ZSI6MCwiRm9yZWdyb3VuZCI6eyIkaWQiOiI1MzciLCJDb2xvciI6eyIkcmVmIjoiMTE0In19LCJNYXhXaWR0aCI6OTYwLjAsIk1heEhlaWdodCI6IkluZmluaXR5IiwiU21hcnRGb3JlZ3JvdW5kSXNBY3RpdmUiOmZhbHNlLCJIb3Jpem9udGFsQWxpZ25tZW50IjowLCJWZXJ0aWNhbEFsaWdubWVudCI6MCwiU21hcnRGb3JlZ3JvdW5kIjpudWxsLCJCYWNrZ3JvdW5kRmlsbFR5cGUiOjAsIk1hcmdpbiI6eyIkaWQiOiI1MzgiLCJUb3AiOjAsIkxlZnQiOjAsIlJpZ2h0IjowLCJCb3R0b20iOjB9LCJQYWRkaW5nIjp7IiRpZCI6IjUzOSIsIlRvcCI6MCwiTGVmdCI6MCwiUmlnaHQiOjAsIkJvdHRvbSI6MH0sIkJhY2tncm91bmQiOnsiJHJlZiI6IjExNyJ9LCJJc1Zpc2libGUiOnRydWUsIldpZHRoIjowLjAsIkhlaWdodCI6MC4wLCJCb3JkZXJTdHlsZSI6eyIkaWQiOiI1NDAiLCJMaW5lQ29sb3IiOm51bGwsIkxpbmVXZWlnaHQiOjAuMCwiTGluZVR5cGUiOjAsIlBhcmVudFN0eWxlIjpudWxsfS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pZCI6IjU0MyIsIkNvbG9yIjp7IiRyZWYiOiIxMjEifX0sIk1heFdpZHRoIjoyMDAuMCwiTWF4SGVpZ2h0IjoiSW5maW5pdHkiLCJTbWFydEZvcmVncm91bmRJc0FjdGl2ZSI6ZmFsc2UsIkhvcml6b250YWxBbGlnbm1lbnQiOjAsIlZlcnRpY2FsQWxpZ25tZW50IjowLCJTbWFydEZvcmVncm91bmQiOm51bGwsIkJhY2tncm91bmRGaWxsVHlwZSI6MCwiTWFyZ2luIjp7IiRpZCI6IjU0NCIsIlRvcCI6MCwiTGVmdCI6MCwiUmlnaHQiOjAsIkJvdHRvbSI6MH0sIlBhZGRpbmciOnsiJGlkIjoiNTQ1IiwiVG9wIjowLCJMZWZ0IjowLCJSaWdodCI6MCwiQm90dG9tIjowfSwiQmFja2dyb3VuZCI6eyIkcmVmIjoiMTI0In0sIklzVmlzaWJsZSI6dHJ1ZSwiV2lkdGgiOjAuMCwiSGVpZ2h0IjowLjAsIkJvcmRlclN0eWxlIjp7IiRpZCI6IjU0NiIsIkxpbmVDb2xvciI6bnVsbCwiTGluZVdlaWdodCI6MC4wLCJMaW5lVHlwZSI6MCwiUGFyZW50U3R5bGUiOm51bGx9LCJQYXJlbnRTdHlsZSI6bnVsbH0sIkRhdGVGb3JtYXQiOnsiJGlkIjoiNTQ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yLCJTbWFydER1cmF0aW9uQWN0aXZhdGVkIjpmYWxzZSwiRGF0ZUZvcm1hdCI6eyIkcmVmIjoiNTQ3In0sIklkIjoiYzIyYmJhMTctNmYxMy00ZDY0LWJhNzItMDYyYjQ1ODIzYjRjIiwiSW1wb3J0SWQiOm51bGwsIlRpdGxlIjoi7Jyg7KeAL+uztOyImCIsIk5vdGUiOm51bGwsIkh5cGVybGluayI6bnVsbCwiSXNDaGFuZ2VkIjpmYWxzZSwiSXNOZXciOmZhbHNlfSx7IiRpZCI6IjU0OCIsIkdyb3VwTmFtZSI6bnVsbCwiU3RhcnREYXRlIjoiMjAxOS0wNi0wOFQwMDowMDowMCIsIkVuZERhdGUiOiIyMDE5LTA2LTE5VDIzOjU5OjAwIiwiUGVyY2VudGFnZUNvbXBsZXRlIjpudWxsLCJTdHlsZSI6eyIkaWQiOiI1NDkiLCJTaGFwZSI6MCwiU2hhcGVUaGlja25lc3MiOjEsIkR1cmF0aW9uRm9ybWF0IjowLCJJbmNsdWRlTm9uV29ya2luZ0RheXNJbkR1cmF0aW9uIjpmYWxzZSwiUGVyY2VudGFnZUNvbXBsZXRlU3R5bGUiOnsiJGlkIjoiNTUwIiwiRm9udFNldHRpbmdzIjp7IiRpZCI6IjU1MSIsIkZvbnRTaXplIjoxMCwiRm9udE5hbWUiOiJDYWxpYnJpIiwiSXNCb2xkIjpmYWxzZSwiSXNJdGFsaWMiOmZhbHNlLCJJc1VuZGVybGluZWQiOmZhbHNlLCJQYXJlbnRTdHlsZSI6bnVsbH0sIkF1dG9TaXplIjowLCJGb3JlZ3JvdW5kIjp7IiRpZCI6IjU1MiIsIkNvbG9yIjp7IiRyZWYiOiI4NiJ9fSwiTWF4V2lkdGgiOjIwMC4wLCJNYXhIZWlnaHQiOiJJbmZpbml0eSIsIlNtYXJ0Rm9yZWdyb3VuZElzQWN0aXZlIjpmYWxzZSwiSG9yaXpvbnRhbEFsaWdubWVudCI6MCwiVmVydGljYWxBbGlnbm1lbnQiOjAsIlNtYXJ0Rm9yZWdyb3VuZCI6bnVsbCwiQmFja2dyb3VuZEZpbGxUeXBlIjowLCJNYXJnaW4iOnsiJGlkIjoiNTUzIiwiVG9wIjowLCJMZWZ0IjowLCJSaWdodCI6MCwiQm90dG9tIjowfSwiUGFkZGluZyI6eyIkaWQiOiI1NTQiLCJUb3AiOjAsIkxlZnQiOjAsIlJpZ2h0IjowLCJCb3R0b20iOjB9LCJCYWNrZ3JvdW5kIjp7IiRyZWYiOiI4OSJ9LCJJc1Zpc2libGUiOnRydWUsIldpZHRoIjowLjAsIkhlaWdodCI6MC4wLCJCb3JkZXJTdHlsZSI6eyIkaWQiOiI1NTUiLCJMaW5lQ29sb3IiOm51bGwsIkxpbmVXZWlnaHQiOjAuMCwiTGluZVR5cGUiOjAsIlBhcmVudFN0eWxlIjpudWxsfSwiUGFyZW50U3R5bGUiOm51bGx9LCJEdXJhdGlvblN0eWxlIjp7IiRpZCI6IjU1NiIsIkZvbnRTZXR0aW5ncyI6eyIkaWQiOiI1NTciLCJGb250U2l6ZSI6MTAsIkZvbnROYW1lIjoiQ2FsaWJyaSIsIklzQm9sZCI6ZmFsc2UsIklzSXRhbGljIjpmYWxzZSwiSXNVbmRlcmxpbmVkIjpmYWxzZSwiUGFyZW50U3R5bGUiOm51bGx9LCJBdXRvU2l6ZSI6MCwiRm9yZWdyb3VuZCI6eyIkaWQiOiI1NTgiLCJDb2xvciI6eyIkcmVmIjoiOTMifX0sIk1heFdpZHRoIjoyMDAuMCwiTWF4SGVpZ2h0IjoiSW5maW5pdHkiLCJTbWFydEZvcmVncm91bmRJc0FjdGl2ZSI6ZmFsc2UsIkhvcml6b250YWxBbGlnbm1lbnQiOjAsIlZlcnRpY2FsQWxpZ25tZW50IjowLCJTbWFydEZvcmVncm91bmQiOm51bGwsIkJhY2tncm91bmRGaWxsVHlwZSI6MCwiTWFyZ2luIjp7IiRpZCI6IjU1OSIsIlRvcCI6MCwiTGVmdCI6MCwiUmlnaHQiOjAsIkJvdHRvbSI6MH0sIlBhZGRpbmciOnsiJGlkIjoiNTYwIiwiVG9wIjowLCJMZWZ0IjowLCJSaWdodCI6MCwiQm90dG9tIjowfSwiQmFja2dyb3VuZCI6eyIkcmVmIjoiOTYifSwiSXNWaXNpYmxlIjp0cnVlLCJXaWR0aCI6MC4wLCJIZWlnaHQiOjAuMCwiQm9yZGVyU3R5bGUiOnsiJGlkIjoiNTYxIiwiTGluZUNvbG9yIjpudWxsLCJMaW5lV2VpZ2h0IjowLjAsIkxpbmVUeXBlIjowLCJQYXJlbnRTdHlsZSI6bnVsbH0sIlBhcmVudFN0eWxlIjpudWxsfSwiSG9yaXpvbnRhbENvbm5lY3RvclN0eWxlIjp7IiRpZCI6IjU2MiIsIkxpbmVDb2xvciI6eyIkcmVmIjoiOTgifSwiTGluZVdlaWdodCI6MS4wLCJMaW5lVHlwZSI6MCwiUGFyZW50U3R5bGUiOm51bGx9LCJWZXJ0aWNhbENvbm5lY3RvclN0eWxlIjp7IiRpZCI6IjU2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jQiLCJNYXJnaW4iOnsiJGlkIjoiNTY1IiwiVG9wIjowLCJMZWZ0Ijo0LCJSaWdodCI6NCwiQm90dG9tIjowfSwiUGFkZGluZyI6eyIkaWQiOiI1NjYiLCJUb3AiOjAsIkxlZnQiOjAsIlJpZ2h0IjowLCJCb3R0b20iOjB9LCJCYWNrZ3JvdW5kIjp7IiRpZCI6IjU2NyIsIkNvbG9yIjp7IiRpZCI6IjU2OCIsIkEiOjI1NSwiUiI6OTEsIkciOjE1NSwiQiI6MjEzfX0sIklzVmlzaWJsZSI6dHJ1ZSwiV2lkdGgiOjAuMCwiSGVpZ2h0IjoxNi4wLCJCb3JkZXJTdHlsZSI6eyIkaWQiOiI1NjkiLCJMaW5lQ29sb3IiOnsiJHJlZiI6IjEwOSJ9LCJMaW5lV2VpZ2h0IjowLjAsIkxpbmVUeXBlIjowLCJQYXJlbnRTdHlsZSI6bnVsbH0sIlBhcmVudFN0eWxlIjpudWxsfSwiVGl0bGVTdHlsZSI6eyIkaWQiOiI1NzAiLCJGb250U2V0dGluZ3MiOnsiJGlkIjoiNTcxIiwiRm9udFNpemUiOjExLCJGb250TmFtZSI6IkNhbGlicmkiLCJJc0JvbGQiOnRydWUsIklzSXRhbGljIjpmYWxzZSwiSXNVbmRlcmxpbmVkIjpmYWxzZSwiUGFyZW50U3R5bGUiOm51bGx9LCJBdXRvU2l6ZSI6MCwiRm9yZWdyb3VuZCI6eyIkaWQiOiI1NzIiLCJDb2xvciI6eyIkcmVmIjoiMTE0In19LCJNYXhXaWR0aCI6OTYwLjAsIk1heEhlaWdodCI6IkluZmluaXR5IiwiU21hcnRGb3JlZ3JvdW5kSXNBY3RpdmUiOmZhbHNlLCJIb3Jpem9udGFsQWxpZ25tZW50IjowLCJWZXJ0aWNhbEFsaWdubWVudCI6MCwiU21hcnRGb3JlZ3JvdW5kIjpudWxsLCJCYWNrZ3JvdW5kRmlsbFR5cGUiOjAsIk1hcmdpbiI6eyIkaWQiOiI1NzMiLCJUb3AiOjAsIkxlZnQiOjAsIlJpZ2h0IjowLCJCb3R0b20iOjB9LCJQYWRkaW5nIjp7IiRpZCI6IjU3NCIsIlRvcCI6MCwiTGVmdCI6MCwiUmlnaHQiOjAsIkJvdHRvbSI6MH0sIkJhY2tncm91bmQiOnsiJHJlZiI6IjExNyJ9LCJJc1Zpc2libGUiOnRydWUsIldpZHRoIjowLjAsIkhlaWdodCI6MC4wLCJCb3JkZXJTdHlsZSI6eyIkaWQiOiI1NzUiLCJMaW5lQ29sb3IiOm51bGwsIkxpbmVXZWlnaHQiOjAuMCwiTGluZVR5cGUiOjAsIlBhcmVudFN0eWxlIjpudWxsfSwiUGFyZW50U3R5bGUiOm51bGx9LCJEYXRlU3R5bGUiOnsiJGlkIjoiNTc2IiwiRm9udFNldHRpbmdzIjp7IiRpZCI6IjU3NyIsIkZvbnRTaXplIjoxMCwiRm9udE5hbWUiOiJDYWxpYnJpIiwiSXNCb2xkIjpmYWxzZSwiSXNJdGFsaWMiOmZhbHNlLCJJc1VuZGVybGluZWQiOmZhbHNlLCJQYXJlbnRTdHlsZSI6bnVsbH0sIkF1dG9TaXplIjowLCJGb3JlZ3JvdW5kIjp7IiRpZCI6IjU3OCIsIkNvbG9yIjp7IiRyZWYiOiIxMjEifX0sIk1heFdpZHRoIjoyMDAuMCwiTWF4SGVpZ2h0IjoiSW5maW5pdHkiLCJTbWFydEZvcmVncm91bmRJc0FjdGl2ZSI6ZmFsc2UsIkhvcml6b250YWxBbGlnbm1lbnQiOjAsIlZlcnRpY2FsQWxpZ25tZW50IjowLCJTbWFydEZvcmVncm91bmQiOm51bGwsIkJhY2tncm91bmRGaWxsVHlwZSI6MCwiTWFyZ2luIjp7IiRpZCI6IjU3OSIsIlRvcCI6MCwiTGVmdCI6MCwiUmlnaHQiOjAsIkJvdHRvbSI6MH0sIlBhZGRpbmciOnsiJGlkIjoiNTgwIiwiVG9wIjowLCJMZWZ0IjowLCJSaWdodCI6MCwiQm90dG9tIjowfSwiQmFja2dyb3VuZCI6eyIkcmVmIjoiMTI0In0sIklzVmlzaWJsZSI6dHJ1ZSwiV2lkdGgiOjAuMCwiSGVpZ2h0IjowLjAsIkJvcmRlclN0eWxlIjp7IiRpZCI6IjU4MSIsIkxpbmVDb2xvciI6bnVsbCwiTGluZVdlaWdodCI6MC4wLCJMaW5lVHlwZSI6MCwiUGFyZW50U3R5bGUiOm51bGx9LCJQYXJlbnRTdHlsZSI6bnVsbH0sIkRhdGVGb3JtYXQiOnsiJGlkIjoiNTg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TbWFydER1cmF0aW9uQWN0aXZhdGVkIjpmYWxzZSwiRGF0ZUZvcm1hdCI6eyIkcmVmIjoiNTgyIn0sIklkIjoiMjJmMzlmYjgtMjk5NC00OTExLWFhYzYtMGZmMjk1ODdlZmQ0IiwiSW1wb3J0SWQiOm51bGwsIlRpdGxlIjoi7LWc7KKFIOuztOqzoOyEnCDsnpHshLEiLCJOb3RlIjpudWxsLCJIeXBlcmxpbmsiOm51bGwsIklzQ2hhbmdlZCI6ZmFsc2UsIklzTmV3IjpmYWxzZX1dLCJNc1Byb2plY3RJdGVtc1RyZWUiOnsiJGlkIjoiNTgzIiwiUm9vdCI6eyJJbXBvcnRJZCI6bnVsbCwiSXNJbXBvcnRlZCI6ZmFsc2UsIkNoaWxkcmVuIjpbXX19LCJNZXRhZGF0YSI6eyIkaWQiOiI1ODQiLCJSZWNlbnRDb2xvcnNDb2xsZWN0aW9uIjoiW1wiI0ZGRkZDMDAwXCIsXCIjRkZFRDdEMzFcIixcIiNGRjVCOUJENVwiLFwiI0ZGNDQ1NDZBXCIsXCIjRkY3MEFENDdcIl0ifSwiU2V0dGluZ3MiOnsiJGlkIjoiNTg1IiwiSW1wYU9wdGlvbnMiOnsiJGlkIjoiNTg2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1ODciLCJVc2VUaW1lIjpmYWxzZSwiV29ya0RheVN0YXJ0IjoiMDA6MDA6MDAiLCJXb3JrRGF5RW5kIjoiMjM6NTk6MDAifSwiTGFzdFVzZWRUZW1wbGF0ZUlkIjoiNzM1NWI2MzMtYWM2Ni00NTI4LThiNGQtMjk5ZmFlZGM5ZWU5In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와이드스크린</PresentationFormat>
  <Paragraphs>96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2019-03-31T12:55:52Z</dcterms:modified>
</cp:coreProperties>
</file>