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38" Type="http://schemas.openxmlformats.org/officeDocument/2006/relationships/tags" Target="../tags/tag242.xml"/><Relationship Id="rId154" Type="http://schemas.openxmlformats.org/officeDocument/2006/relationships/tags" Target="../tags/tag258.xml"/><Relationship Id="rId16" Type="http://schemas.openxmlformats.org/officeDocument/2006/relationships/tags" Target="../tags/tag120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144" Type="http://schemas.openxmlformats.org/officeDocument/2006/relationships/tags" Target="../tags/tag248.xml"/><Relationship Id="rId149" Type="http://schemas.openxmlformats.org/officeDocument/2006/relationships/tags" Target="../tags/tag253.xml"/><Relationship Id="rId5" Type="http://schemas.openxmlformats.org/officeDocument/2006/relationships/tags" Target="../tags/tag109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150" Type="http://schemas.openxmlformats.org/officeDocument/2006/relationships/tags" Target="../tags/tag254.xml"/><Relationship Id="rId155" Type="http://schemas.openxmlformats.org/officeDocument/2006/relationships/tags" Target="../tags/tag259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59" Type="http://schemas.openxmlformats.org/officeDocument/2006/relationships/tags" Target="../tags/tag163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40" Type="http://schemas.openxmlformats.org/officeDocument/2006/relationships/tags" Target="../tags/tag244.xml"/><Relationship Id="rId145" Type="http://schemas.openxmlformats.org/officeDocument/2006/relationships/tags" Target="../tags/tag249.xml"/><Relationship Id="rId153" Type="http://schemas.openxmlformats.org/officeDocument/2006/relationships/tags" Target="../tags/tag257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127" Type="http://schemas.openxmlformats.org/officeDocument/2006/relationships/tags" Target="../tags/tag23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43" Type="http://schemas.openxmlformats.org/officeDocument/2006/relationships/tags" Target="../tags/tag247.xml"/><Relationship Id="rId148" Type="http://schemas.openxmlformats.org/officeDocument/2006/relationships/tags" Target="../tags/tag252.xml"/><Relationship Id="rId151" Type="http://schemas.openxmlformats.org/officeDocument/2006/relationships/tags" Target="../tags/tag255.xml"/><Relationship Id="rId156" Type="http://schemas.openxmlformats.org/officeDocument/2006/relationships/tags" Target="../tags/tag260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146" Type="http://schemas.openxmlformats.org/officeDocument/2006/relationships/tags" Target="../tags/tag250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157" Type="http://schemas.openxmlformats.org/officeDocument/2006/relationships/slideLayout" Target="../slideLayouts/slideLayout7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52" Type="http://schemas.openxmlformats.org/officeDocument/2006/relationships/tags" Target="../tags/tag256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147" Type="http://schemas.openxmlformats.org/officeDocument/2006/relationships/tags" Target="../tags/tag251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Relationship Id="rId3" Type="http://schemas.openxmlformats.org/officeDocument/2006/relationships/tags" Target="../tags/tag107.xml"/><Relationship Id="rId25" Type="http://schemas.openxmlformats.org/officeDocument/2006/relationships/tags" Target="../tags/tag129.xml"/><Relationship Id="rId46" Type="http://schemas.openxmlformats.org/officeDocument/2006/relationships/tags" Target="../tags/tag150.xml"/><Relationship Id="rId67" Type="http://schemas.openxmlformats.org/officeDocument/2006/relationships/tags" Target="../tags/tag171.xml"/><Relationship Id="rId116" Type="http://schemas.openxmlformats.org/officeDocument/2006/relationships/tags" Target="../tags/tag220.xml"/><Relationship Id="rId137" Type="http://schemas.openxmlformats.org/officeDocument/2006/relationships/tags" Target="../tags/tag2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4" name="OTLSHAPE_T_dddb03b0b7dd4b4ab51a5ca87c60bb5e_HorizontalConnector1">
            <a:extLst>
              <a:ext uri="{FF2B5EF4-FFF2-40B4-BE49-F238E27FC236}">
                <a16:creationId xmlns:a16="http://schemas.microsoft.com/office/drawing/2014/main" id="{A3F93E53-4D64-4422-8CF9-ECA3C4388E3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149941" y="5921197"/>
            <a:ext cx="77538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OTLSHAPE_T_873cee77fc804a08b3913e177b784efa_HorizontalConnector1">
            <a:extLst>
              <a:ext uri="{FF2B5EF4-FFF2-40B4-BE49-F238E27FC236}">
                <a16:creationId xmlns:a16="http://schemas.microsoft.com/office/drawing/2014/main" id="{7AD7AE67-5DB4-4818-8A80-8ADB88E4C96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672506" y="5601072"/>
            <a:ext cx="700908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OTLSHAPE_T_a91e8249d71d4db4b6bf1324ab6255b6_HorizontalConnector1">
            <a:extLst>
              <a:ext uri="{FF2B5EF4-FFF2-40B4-BE49-F238E27FC236}">
                <a16:creationId xmlns:a16="http://schemas.microsoft.com/office/drawing/2014/main" id="{4DFD50CB-834A-4CDA-B00B-35449D0A91D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504358" y="5334372"/>
            <a:ext cx="587076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OTLSHAPE_T_549efdd2f2da4adcba766f4e8cb6c184_HorizontalConnector1">
            <a:extLst>
              <a:ext uri="{FF2B5EF4-FFF2-40B4-BE49-F238E27FC236}">
                <a16:creationId xmlns:a16="http://schemas.microsoft.com/office/drawing/2014/main" id="{9FB9EC23-77D5-4DAE-ABCE-DCE07779A6B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644058" y="5067672"/>
            <a:ext cx="573106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OTLSHAPE_T_22f39fb829944911aac60ff29587efd4_HorizontalConnector1">
            <a:extLst>
              <a:ext uri="{FF2B5EF4-FFF2-40B4-BE49-F238E27FC236}">
                <a16:creationId xmlns:a16="http://schemas.microsoft.com/office/drawing/2014/main" id="{A50AC31C-F59B-4984-8E8C-B3356A15E1FE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783758" y="4800972"/>
            <a:ext cx="318916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OTLSHAPE_T_860c807e4fce45b4a07b88fb5e537165_HorizontalConnector1">
            <a:extLst>
              <a:ext uri="{FF2B5EF4-FFF2-40B4-BE49-F238E27FC236}">
                <a16:creationId xmlns:a16="http://schemas.microsoft.com/office/drawing/2014/main" id="{6653AB82-8D86-42A5-A29C-76469026ED5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361524" y="4534272"/>
            <a:ext cx="344282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OTLSHAPE_T_55871566acb4479fa593c4d75faba5f3_HorizontalConnector1">
            <a:extLst>
              <a:ext uri="{FF2B5EF4-FFF2-40B4-BE49-F238E27FC236}">
                <a16:creationId xmlns:a16="http://schemas.microsoft.com/office/drawing/2014/main" id="{120E2BE5-6C0C-480B-858D-9BE7411BA52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38960" y="4267572"/>
            <a:ext cx="296538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OTLSHAPE_T_e676dd5c8d65477588b6d56b4e73ee0c_HorizontalConnector1">
            <a:extLst>
              <a:ext uri="{FF2B5EF4-FFF2-40B4-BE49-F238E27FC236}">
                <a16:creationId xmlns:a16="http://schemas.microsoft.com/office/drawing/2014/main" id="{014CC5E0-BA4A-4E7A-B08E-DFC741F94A7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333077" y="4000872"/>
            <a:ext cx="2164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OTLSHAPE_T_82fb3c45ae5f4c1ea8eb25fb96b27648_HorizontalConnector1">
            <a:extLst>
              <a:ext uri="{FF2B5EF4-FFF2-40B4-BE49-F238E27FC236}">
                <a16:creationId xmlns:a16="http://schemas.microsoft.com/office/drawing/2014/main" id="{3219C7F9-28FE-4AEB-BA74-79B769AC295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333077" y="3734172"/>
            <a:ext cx="2164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OTLSHAPE_T_27ae47589bac40d38409405d5a28c9b6_HorizontalConnector1">
            <a:extLst>
              <a:ext uri="{FF2B5EF4-FFF2-40B4-BE49-F238E27FC236}">
                <a16:creationId xmlns:a16="http://schemas.microsoft.com/office/drawing/2014/main" id="{9C70609D-C4CB-4616-8A2D-E8D996BB70F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193377" y="3467472"/>
            <a:ext cx="141948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OTLSHAPE_T_382ddf7c49ae41a9a896b68233bb860b_HorizontalConnector1">
            <a:extLst>
              <a:ext uri="{FF2B5EF4-FFF2-40B4-BE49-F238E27FC236}">
                <a16:creationId xmlns:a16="http://schemas.microsoft.com/office/drawing/2014/main" id="{99A916EB-DF5D-4C07-BA2D-ED942B24286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679491" y="3200772"/>
            <a:ext cx="80693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OTLSHAPE_T_75dffbd02c41442183b720bbfa1c3d22_HorizontalConnector1">
            <a:extLst>
              <a:ext uri="{FF2B5EF4-FFF2-40B4-BE49-F238E27FC236}">
                <a16:creationId xmlns:a16="http://schemas.microsoft.com/office/drawing/2014/main" id="{C5AF2D2B-9BFD-4116-8775-712F98B4FB4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301496" y="2934072"/>
            <a:ext cx="105849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OTLSHAPE_T_d5cd6d2f98024f49adcf10a7c42fbeff_HorizontalConnector1">
            <a:extLst>
              <a:ext uri="{FF2B5EF4-FFF2-40B4-BE49-F238E27FC236}">
                <a16:creationId xmlns:a16="http://schemas.microsoft.com/office/drawing/2014/main" id="{3E1C869F-CAB9-4303-8BAF-62ADBA8768A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783758" y="2667372"/>
            <a:ext cx="44980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OTLSHAPE_T_d447ea458d95438995f5caa9b91329cc_HorizontalConnector1">
            <a:extLst>
              <a:ext uri="{FF2B5EF4-FFF2-40B4-BE49-F238E27FC236}">
                <a16:creationId xmlns:a16="http://schemas.microsoft.com/office/drawing/2014/main" id="{9FED1D11-B8FF-4D72-B93C-51F4E936BD53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640925" y="2400672"/>
            <a:ext cx="5926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OTLSHAPE_TB_00000000000000000000000000000000_LeftEndCaps">
            <a:extLst>
              <a:ext uri="{FF2B5EF4-FFF2-40B4-BE49-F238E27FC236}">
                <a16:creationId xmlns:a16="http://schemas.microsoft.com/office/drawing/2014/main" id="{342059BE-28BA-49FB-A7B9-B1CDB4CA2B4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11235" y="118608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1" name="OTLSHAPE_TB_00000000000000000000000000000000_RightEndCaps">
            <a:extLst>
              <a:ext uri="{FF2B5EF4-FFF2-40B4-BE49-F238E27FC236}">
                <a16:creationId xmlns:a16="http://schemas.microsoft.com/office/drawing/2014/main" id="{F1E614E6-F441-43F6-AF60-E584B025385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404769" y="118608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2" name="OTLSHAPE_TB_00000000000000000000000000000000_ScaleContainer">
            <a:extLst>
              <a:ext uri="{FF2B5EF4-FFF2-40B4-BE49-F238E27FC236}">
                <a16:creationId xmlns:a16="http://schemas.microsoft.com/office/drawing/2014/main" id="{7832C543-3226-4F60-BED4-CFEA5E13CF9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27100" y="1135117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OTLSHAPE_TB_00000000000000000000000000000000_ElapsedTime">
            <a:extLst>
              <a:ext uri="{FF2B5EF4-FFF2-40B4-BE49-F238E27FC236}">
                <a16:creationId xmlns:a16="http://schemas.microsoft.com/office/drawing/2014/main" id="{577D2E04-1DE8-411C-9829-2B36B946A0F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27100" y="1439917"/>
            <a:ext cx="2349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OTLSHAPE_TB_00000000000000000000000000000000_TodayMarkerShape">
            <a:extLst>
              <a:ext uri="{FF2B5EF4-FFF2-40B4-BE49-F238E27FC236}">
                <a16:creationId xmlns:a16="http://schemas.microsoft.com/office/drawing/2014/main" id="{2D26FAD8-0922-4A55-9791-B3B86F72DA2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219191" y="151611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OTLSHAPE_TB_00000000000000000000000000000000_TodayMarkerText">
            <a:extLst>
              <a:ext uri="{FF2B5EF4-FFF2-40B4-BE49-F238E27FC236}">
                <a16:creationId xmlns:a16="http://schemas.microsoft.com/office/drawing/2014/main" id="{6377791B-5D71-4289-B7B8-B140F2588E9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121220" y="1643117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086" name="OTLSHAPE_TB_00000000000000000000000000000000_TimescaleInterval1">
            <a:extLst>
              <a:ext uri="{FF2B5EF4-FFF2-40B4-BE49-F238E27FC236}">
                <a16:creationId xmlns:a16="http://schemas.microsoft.com/office/drawing/2014/main" id="{93C3B868-49DE-431E-B5E8-CF0919BC7F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0600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87" name="OTLSHAPE_TB_00000000000000000000000000000000_Separator1">
            <a:extLst>
              <a:ext uri="{FF2B5EF4-FFF2-40B4-BE49-F238E27FC236}">
                <a16:creationId xmlns:a16="http://schemas.microsoft.com/office/drawing/2014/main" id="{2E713699-4056-49F0-BFA3-3F80C3FF384B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233563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OTLSHAPE_TB_00000000000000000000000000000000_TimescaleInterval2">
            <a:extLst>
              <a:ext uri="{FF2B5EF4-FFF2-40B4-BE49-F238E27FC236}">
                <a16:creationId xmlns:a16="http://schemas.microsoft.com/office/drawing/2014/main" id="{80CBDD84-A2B6-4056-B37B-5E180957D57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297063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89" name="OTLSHAPE_TB_00000000000000000000000000000000_Separator2">
            <a:extLst>
              <a:ext uri="{FF2B5EF4-FFF2-40B4-BE49-F238E27FC236}">
                <a16:creationId xmlns:a16="http://schemas.microsoft.com/office/drawing/2014/main" id="{077765D8-5B0C-4217-8FBD-F5F4F49D88D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497881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OTLSHAPE_TB_00000000000000000000000000000000_TimescaleInterval3">
            <a:extLst>
              <a:ext uri="{FF2B5EF4-FFF2-40B4-BE49-F238E27FC236}">
                <a16:creationId xmlns:a16="http://schemas.microsoft.com/office/drawing/2014/main" id="{FC185964-F154-4E86-86A2-E7A78ECDF63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61382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1" name="OTLSHAPE_TB_00000000000000000000000000000000_Separator3">
            <a:extLst>
              <a:ext uri="{FF2B5EF4-FFF2-40B4-BE49-F238E27FC236}">
                <a16:creationId xmlns:a16="http://schemas.microsoft.com/office/drawing/2014/main" id="{0E8B74BB-92B0-4910-97F6-0D4AFD47C58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4804344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OTLSHAPE_TB_00000000000000000000000000000000_TimescaleInterval4">
            <a:extLst>
              <a:ext uri="{FF2B5EF4-FFF2-40B4-BE49-F238E27FC236}">
                <a16:creationId xmlns:a16="http://schemas.microsoft.com/office/drawing/2014/main" id="{304C4F37-EA9F-46A9-ACDE-2F2481337E4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867844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3" name="OTLSHAPE_TB_00000000000000000000000000000000_Separator4">
            <a:extLst>
              <a:ext uri="{FF2B5EF4-FFF2-40B4-BE49-F238E27FC236}">
                <a16:creationId xmlns:a16="http://schemas.microsoft.com/office/drawing/2014/main" id="{319972F3-C9C7-48E9-B99A-089C9D5D38A3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068663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OTLSHAPE_TB_00000000000000000000000000000000_TimescaleInterval5">
            <a:extLst>
              <a:ext uri="{FF2B5EF4-FFF2-40B4-BE49-F238E27FC236}">
                <a16:creationId xmlns:a16="http://schemas.microsoft.com/office/drawing/2014/main" id="{0688DC83-2C5F-4183-8354-1C8E35F835D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132163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5" name="OTLSHAPE_TB_00000000000000000000000000000000_Separator5">
            <a:extLst>
              <a:ext uri="{FF2B5EF4-FFF2-40B4-BE49-F238E27FC236}">
                <a16:creationId xmlns:a16="http://schemas.microsoft.com/office/drawing/2014/main" id="{5B4DBD19-570E-4AD9-8564-8D747729517C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375126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OTLSHAPE_TB_00000000000000000000000000000000_TimescaleInterval6">
            <a:extLst>
              <a:ext uri="{FF2B5EF4-FFF2-40B4-BE49-F238E27FC236}">
                <a16:creationId xmlns:a16="http://schemas.microsoft.com/office/drawing/2014/main" id="{77265607-B642-4E98-ABE0-E20B84BA435B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7438626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7" name="OTLSHAPE_TB_00000000000000000000000000000000_Separator6">
            <a:extLst>
              <a:ext uri="{FF2B5EF4-FFF2-40B4-BE49-F238E27FC236}">
                <a16:creationId xmlns:a16="http://schemas.microsoft.com/office/drawing/2014/main" id="{2735E45C-E707-401E-8357-B7882AE8EA2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8681588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OTLSHAPE_TB_00000000000000000000000000000000_TimescaleInterval7">
            <a:extLst>
              <a:ext uri="{FF2B5EF4-FFF2-40B4-BE49-F238E27FC236}">
                <a16:creationId xmlns:a16="http://schemas.microsoft.com/office/drawing/2014/main" id="{FCF35B67-D796-4A4D-A2F9-9E3F1C890EF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745088" y="123259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99" name="OTLSHAPE_TB_00000000000000000000000000000000_Separator7">
            <a:extLst>
              <a:ext uri="{FF2B5EF4-FFF2-40B4-BE49-F238E27FC236}">
                <a16:creationId xmlns:a16="http://schemas.microsoft.com/office/drawing/2014/main" id="{03D36316-D5A3-47AD-8FC2-83119353213D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9945907" y="12240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OTLSHAPE_TB_00000000000000000000000000000000_TimescaleInterval8">
            <a:extLst>
              <a:ext uri="{FF2B5EF4-FFF2-40B4-BE49-F238E27FC236}">
                <a16:creationId xmlns:a16="http://schemas.microsoft.com/office/drawing/2014/main" id="{D0B0DE72-E17F-4B62-A007-D9EE5427047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009407" y="123259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5" name="OTLSHAPE_T_22a4f0d76806446789e8d0dc63898e9a_Shape">
            <a:extLst>
              <a:ext uri="{FF2B5EF4-FFF2-40B4-BE49-F238E27FC236}">
                <a16:creationId xmlns:a16="http://schemas.microsoft.com/office/drawing/2014/main" id="{384D3D50-DF16-4213-BF37-E027934D9F6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137820" y="2032372"/>
            <a:ext cx="1104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OTLSHAPE_T_22a4f0d76806446789e8d0dc63898e9a_ShapePercentage" hidden="1">
            <a:extLst>
              <a:ext uri="{FF2B5EF4-FFF2-40B4-BE49-F238E27FC236}">
                <a16:creationId xmlns:a16="http://schemas.microsoft.com/office/drawing/2014/main" id="{62837472-CB3E-4AF7-A9F4-920A35C986E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14408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OTLSHAPE_T_22a4f0d76806446789e8d0dc63898e9a_Duration" hidden="1">
            <a:extLst>
              <a:ext uri="{FF2B5EF4-FFF2-40B4-BE49-F238E27FC236}">
                <a16:creationId xmlns:a16="http://schemas.microsoft.com/office/drawing/2014/main" id="{4F2A246F-0CB9-4CF3-A0A9-A6928632A1C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18" name="OTLSHAPE_T_22a4f0d76806446789e8d0dc63898e9a_TextPercentage" hidden="1">
            <a:extLst>
              <a:ext uri="{FF2B5EF4-FFF2-40B4-BE49-F238E27FC236}">
                <a16:creationId xmlns:a16="http://schemas.microsoft.com/office/drawing/2014/main" id="{CB244ED5-79F6-46BA-86E2-1525B9C4043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19" name="OTLSHAPE_T_22a4f0d76806446789e8d0dc63898e9a_StartDate" hidden="1">
            <a:extLst>
              <a:ext uri="{FF2B5EF4-FFF2-40B4-BE49-F238E27FC236}">
                <a16:creationId xmlns:a16="http://schemas.microsoft.com/office/drawing/2014/main" id="{512A6AA8-F5EF-43B4-8B32-D959C1D750E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0" name="OTLSHAPE_T_22a4f0d76806446789e8d0dc63898e9a_EndDate" hidden="1">
            <a:extLst>
              <a:ext uri="{FF2B5EF4-FFF2-40B4-BE49-F238E27FC236}">
                <a16:creationId xmlns:a16="http://schemas.microsoft.com/office/drawing/2014/main" id="{27F7A1BA-D28A-41B8-A9AF-FB1B4A52750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1" name="OTLSHAPE_T_22a4f0d76806446789e8d0dc63898e9a_JoinedDate">
            <a:extLst>
              <a:ext uri="{FF2B5EF4-FFF2-40B4-BE49-F238E27FC236}">
                <a16:creationId xmlns:a16="http://schemas.microsoft.com/office/drawing/2014/main" id="{6BA79F8E-A2E8-42EE-9EBD-6A34BE18D9BD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284334" y="20564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2" name="OTLSHAPE_T_22a4f0d76806446789e8d0dc63898e9a_Title">
            <a:extLst>
              <a:ext uri="{FF2B5EF4-FFF2-40B4-BE49-F238E27FC236}">
                <a16:creationId xmlns:a16="http://schemas.microsoft.com/office/drawing/2014/main" id="{477B8570-9848-4B26-8BD1-702D954588B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0735" y="204871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1123" name="OTLSHAPE_T_d447ea458d95438995f5caa9b91329cc_Shape">
            <a:extLst>
              <a:ext uri="{FF2B5EF4-FFF2-40B4-BE49-F238E27FC236}">
                <a16:creationId xmlns:a16="http://schemas.microsoft.com/office/drawing/2014/main" id="{5986AAD6-AF89-4EE9-8503-33631A9636B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233563" y="2299072"/>
            <a:ext cx="431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OTLSHAPE_T_d447ea458d95438995f5caa9b91329cc_ShapePercentage" hidden="1">
            <a:extLst>
              <a:ext uri="{FF2B5EF4-FFF2-40B4-BE49-F238E27FC236}">
                <a16:creationId xmlns:a16="http://schemas.microsoft.com/office/drawing/2014/main" id="{3CE6ABA4-29D2-49D0-8B75-5D6BB28B6567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2239828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5" name="OTLSHAPE_T_d447ea458d95438995f5caa9b91329cc_Duration" hidden="1">
            <a:extLst>
              <a:ext uri="{FF2B5EF4-FFF2-40B4-BE49-F238E27FC236}">
                <a16:creationId xmlns:a16="http://schemas.microsoft.com/office/drawing/2014/main" id="{CBF5BB8E-D12E-4BA8-B75F-5289E9562D0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4211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26" name="OTLSHAPE_T_d447ea458d95438995f5caa9b91329cc_TextPercentage" hidden="1">
            <a:extLst>
              <a:ext uri="{FF2B5EF4-FFF2-40B4-BE49-F238E27FC236}">
                <a16:creationId xmlns:a16="http://schemas.microsoft.com/office/drawing/2014/main" id="{91FBA7BF-3872-46C7-86C0-52EFB8191DA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7" name="OTLSHAPE_T_d447ea458d95438995f5caa9b91329cc_StartDate" hidden="1">
            <a:extLst>
              <a:ext uri="{FF2B5EF4-FFF2-40B4-BE49-F238E27FC236}">
                <a16:creationId xmlns:a16="http://schemas.microsoft.com/office/drawing/2014/main" id="{F96BCDC4-2CBE-4BA3-8416-395AB1BB5B8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8" name="OTLSHAPE_T_d447ea458d95438995f5caa9b91329cc_EndDate" hidden="1">
            <a:extLst>
              <a:ext uri="{FF2B5EF4-FFF2-40B4-BE49-F238E27FC236}">
                <a16:creationId xmlns:a16="http://schemas.microsoft.com/office/drawing/2014/main" id="{38F11C58-75A1-49A7-9284-1AB2B0E36C7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9" name="OTLSHAPE_T_d447ea458d95438995f5caa9b91329cc_JoinedDate">
            <a:extLst>
              <a:ext uri="{FF2B5EF4-FFF2-40B4-BE49-F238E27FC236}">
                <a16:creationId xmlns:a16="http://schemas.microsoft.com/office/drawing/2014/main" id="{82363F79-2157-4D81-A85E-41E1C4C4C46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705773" y="23231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0" name="OTLSHAPE_T_d447ea458d95438995f5caa9b91329cc_Title">
            <a:extLst>
              <a:ext uri="{FF2B5EF4-FFF2-40B4-BE49-F238E27FC236}">
                <a16:creationId xmlns:a16="http://schemas.microsoft.com/office/drawing/2014/main" id="{6F59EDAD-2522-41B4-8844-4A0BE6B24AE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0735" y="2315413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1131" name="OTLSHAPE_T_d5cd6d2f98024f49adcf10a7c42fbeff_Shape">
            <a:extLst>
              <a:ext uri="{FF2B5EF4-FFF2-40B4-BE49-F238E27FC236}">
                <a16:creationId xmlns:a16="http://schemas.microsoft.com/office/drawing/2014/main" id="{89FE27F3-80E2-434E-A7B2-957918E917D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2233563" y="2565772"/>
            <a:ext cx="127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2" name="OTLSHAPE_T_d5cd6d2f98024f49adcf10a7c42fbeff_ShapePercentage" hidden="1">
            <a:extLst>
              <a:ext uri="{FF2B5EF4-FFF2-40B4-BE49-F238E27FC236}">
                <a16:creationId xmlns:a16="http://schemas.microsoft.com/office/drawing/2014/main" id="{E8240676-C49F-4196-8479-A117C63B7EC3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239828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3" name="OTLSHAPE_T_d5cd6d2f98024f49adcf10a7c42fbeff_Duration" hidden="1">
            <a:extLst>
              <a:ext uri="{FF2B5EF4-FFF2-40B4-BE49-F238E27FC236}">
                <a16:creationId xmlns:a16="http://schemas.microsoft.com/office/drawing/2014/main" id="{FEBA60DB-1A48-4351-A09A-7C49F59C5D0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34" name="OTLSHAPE_T_d5cd6d2f98024f49adcf10a7c42fbeff_TextPercentage" hidden="1">
            <a:extLst>
              <a:ext uri="{FF2B5EF4-FFF2-40B4-BE49-F238E27FC236}">
                <a16:creationId xmlns:a16="http://schemas.microsoft.com/office/drawing/2014/main" id="{D794FABD-9E77-4019-9375-29B7D4A1185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5" name="OTLSHAPE_T_d5cd6d2f98024f49adcf10a7c42fbeff_StartDate" hidden="1">
            <a:extLst>
              <a:ext uri="{FF2B5EF4-FFF2-40B4-BE49-F238E27FC236}">
                <a16:creationId xmlns:a16="http://schemas.microsoft.com/office/drawing/2014/main" id="{088C8B07-03ED-4601-8251-F54BB014A20F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6" name="OTLSHAPE_T_d5cd6d2f98024f49adcf10a7c42fbeff_EndDate" hidden="1">
            <a:extLst>
              <a:ext uri="{FF2B5EF4-FFF2-40B4-BE49-F238E27FC236}">
                <a16:creationId xmlns:a16="http://schemas.microsoft.com/office/drawing/2014/main" id="{60143F01-3AD4-4639-A308-B16A448CE514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7" name="OTLSHAPE_T_d5cd6d2f98024f49adcf10a7c42fbeff_JoinedDate">
            <a:extLst>
              <a:ext uri="{FF2B5EF4-FFF2-40B4-BE49-F238E27FC236}">
                <a16:creationId xmlns:a16="http://schemas.microsoft.com/office/drawing/2014/main" id="{B46CCACA-DDF5-4974-B34E-F09A7EF8750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548653" y="25898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8" name="OTLSHAPE_T_d5cd6d2f98024f49adcf10a7c42fbeff_Title">
            <a:extLst>
              <a:ext uri="{FF2B5EF4-FFF2-40B4-BE49-F238E27FC236}">
                <a16:creationId xmlns:a16="http://schemas.microsoft.com/office/drawing/2014/main" id="{EC8F8836-6900-485E-82DF-D8A40362946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0735" y="2582113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1139" name="OTLSHAPE_T_75dffbd02c41442183b720bbfa1c3d22_Shape">
            <a:extLst>
              <a:ext uri="{FF2B5EF4-FFF2-40B4-BE49-F238E27FC236}">
                <a16:creationId xmlns:a16="http://schemas.microsoft.com/office/drawing/2014/main" id="{0BE31690-69F7-4979-9E5F-DFD8EBAAF62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2359995" y="2832472"/>
            <a:ext cx="469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0" name="OTLSHAPE_T_75dffbd02c41442183b720bbfa1c3d22_ShapePercentage" hidden="1">
            <a:extLst>
              <a:ext uri="{FF2B5EF4-FFF2-40B4-BE49-F238E27FC236}">
                <a16:creationId xmlns:a16="http://schemas.microsoft.com/office/drawing/2014/main" id="{690934D3-5BF1-4C63-A2AE-083CB8992391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236626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1" name="OTLSHAPE_T_75dffbd02c41442183b720bbfa1c3d22_Duration" hidden="1">
            <a:extLst>
              <a:ext uri="{FF2B5EF4-FFF2-40B4-BE49-F238E27FC236}">
                <a16:creationId xmlns:a16="http://schemas.microsoft.com/office/drawing/2014/main" id="{E637B6BE-06AD-4D92-A6CA-C98BF44239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47453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42" name="OTLSHAPE_T_75dffbd02c41442183b720bbfa1c3d22_TextPercentage" hidden="1">
            <a:extLst>
              <a:ext uri="{FF2B5EF4-FFF2-40B4-BE49-F238E27FC236}">
                <a16:creationId xmlns:a16="http://schemas.microsoft.com/office/drawing/2014/main" id="{26A13E42-CAD5-40CC-B62C-FABAEF5D5E0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43" name="OTLSHAPE_T_75dffbd02c41442183b720bbfa1c3d22_StartDate" hidden="1">
            <a:extLst>
              <a:ext uri="{FF2B5EF4-FFF2-40B4-BE49-F238E27FC236}">
                <a16:creationId xmlns:a16="http://schemas.microsoft.com/office/drawing/2014/main" id="{EEAAD57E-6C2A-48A2-92F4-E1BE0BE25CD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4" name="OTLSHAPE_T_75dffbd02c41442183b720bbfa1c3d22_EndDate" hidden="1">
            <a:extLst>
              <a:ext uri="{FF2B5EF4-FFF2-40B4-BE49-F238E27FC236}">
                <a16:creationId xmlns:a16="http://schemas.microsoft.com/office/drawing/2014/main" id="{59239299-F2B2-450A-B61F-7A5EE078630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5" name="OTLSHAPE_T_75dffbd02c41442183b720bbfa1c3d22_JoinedDate">
            <a:extLst>
              <a:ext uri="{FF2B5EF4-FFF2-40B4-BE49-F238E27FC236}">
                <a16:creationId xmlns:a16="http://schemas.microsoft.com/office/drawing/2014/main" id="{23140793-D27E-4BBF-A2D8-B9701E12E2D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874349" y="28565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4-4-2019 - 4-14-2019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6" name="OTLSHAPE_T_75dffbd02c41442183b720bbfa1c3d22_Title">
            <a:extLst>
              <a:ext uri="{FF2B5EF4-FFF2-40B4-BE49-F238E27FC236}">
                <a16:creationId xmlns:a16="http://schemas.microsoft.com/office/drawing/2014/main" id="{4ADFCCF9-6552-4434-BFBD-FBBFEC2AFE1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0735" y="284881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1147" name="OTLSHAPE_T_382ddf7c49ae41a9a896b68233bb860b_Shape">
            <a:extLst>
              <a:ext uri="{FF2B5EF4-FFF2-40B4-BE49-F238E27FC236}">
                <a16:creationId xmlns:a16="http://schemas.microsoft.com/office/drawing/2014/main" id="{0DEA37C0-58C2-40DD-87F8-245260E43D0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2486427" y="3099172"/>
            <a:ext cx="12319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8" name="OTLSHAPE_T_382ddf7c49ae41a9a896b68233bb860b_ShapePercentage" hidden="1">
            <a:extLst>
              <a:ext uri="{FF2B5EF4-FFF2-40B4-BE49-F238E27FC236}">
                <a16:creationId xmlns:a16="http://schemas.microsoft.com/office/drawing/2014/main" id="{F22C4E88-C959-43D3-B352-BB6DD0164BCD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92692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9" name="OTLSHAPE_T_382ddf7c49ae41a9a896b68233bb860b_Duration" hidden="1">
            <a:extLst>
              <a:ext uri="{FF2B5EF4-FFF2-40B4-BE49-F238E27FC236}">
                <a16:creationId xmlns:a16="http://schemas.microsoft.com/office/drawing/2014/main" id="{FC53C46B-A8B4-451E-9284-F3BC2BC2E8E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50" name="OTLSHAPE_T_382ddf7c49ae41a9a896b68233bb860b_TextPercentage" hidden="1">
            <a:extLst>
              <a:ext uri="{FF2B5EF4-FFF2-40B4-BE49-F238E27FC236}">
                <a16:creationId xmlns:a16="http://schemas.microsoft.com/office/drawing/2014/main" id="{B10CFA69-1FCF-4D86-BA58-EB978AD74D3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51" name="OTLSHAPE_T_382ddf7c49ae41a9a896b68233bb860b_StartDate" hidden="1">
            <a:extLst>
              <a:ext uri="{FF2B5EF4-FFF2-40B4-BE49-F238E27FC236}">
                <a16:creationId xmlns:a16="http://schemas.microsoft.com/office/drawing/2014/main" id="{F7B3D3E7-6058-4CD6-9ED0-D5B08F8218E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2" name="OTLSHAPE_T_382ddf7c49ae41a9a896b68233bb860b_EndDate" hidden="1">
            <a:extLst>
              <a:ext uri="{FF2B5EF4-FFF2-40B4-BE49-F238E27FC236}">
                <a16:creationId xmlns:a16="http://schemas.microsoft.com/office/drawing/2014/main" id="{D347E46C-3656-44E6-839B-E4DC5085CAC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3" name="OTLSHAPE_T_382ddf7c49ae41a9a896b68233bb860b_JoinedDate">
            <a:extLst>
              <a:ext uri="{FF2B5EF4-FFF2-40B4-BE49-F238E27FC236}">
                <a16:creationId xmlns:a16="http://schemas.microsoft.com/office/drawing/2014/main" id="{C904C7C2-A66B-4ADE-8C5A-8B0FB7052BC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759372" y="3123260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4-7-2019 - 5-5-2019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4" name="OTLSHAPE_T_382ddf7c49ae41a9a896b68233bb860b_Title">
            <a:extLst>
              <a:ext uri="{FF2B5EF4-FFF2-40B4-BE49-F238E27FC236}">
                <a16:creationId xmlns:a16="http://schemas.microsoft.com/office/drawing/2014/main" id="{FF8362FB-08B6-4A5D-9BDD-7A2EBA38FE2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0735" y="3115513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공부 및 메인 모듈 개발</a:t>
            </a:r>
          </a:p>
        </p:txBody>
      </p:sp>
      <p:sp>
        <p:nvSpPr>
          <p:cNvPr id="1155" name="OTLSHAPE_T_27ae47589bac40d38409405d5a28c9b6_Shape">
            <a:extLst>
              <a:ext uri="{FF2B5EF4-FFF2-40B4-BE49-F238E27FC236}">
                <a16:creationId xmlns:a16="http://schemas.microsoft.com/office/drawing/2014/main" id="{C6C361A5-CF89-4EBD-96E6-11B32DD3164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2612859" y="3365872"/>
            <a:ext cx="1689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OTLSHAPE_T_27ae47589bac40d38409405d5a28c9b6_ShapePercentage" hidden="1">
            <a:extLst>
              <a:ext uri="{FF2B5EF4-FFF2-40B4-BE49-F238E27FC236}">
                <a16:creationId xmlns:a16="http://schemas.microsoft.com/office/drawing/2014/main" id="{DCDD4FB3-ED0C-4A2A-81B3-A5775BD11D30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2619124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OTLSHAPE_T_27ae47589bac40d38409405d5a28c9b6_Duration" hidden="1">
            <a:extLst>
              <a:ext uri="{FF2B5EF4-FFF2-40B4-BE49-F238E27FC236}">
                <a16:creationId xmlns:a16="http://schemas.microsoft.com/office/drawing/2014/main" id="{2FD5AC30-DDA9-48E1-A760-D26ECF06F9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58" name="OTLSHAPE_T_27ae47589bac40d38409405d5a28c9b6_TextPercentage" hidden="1">
            <a:extLst>
              <a:ext uri="{FF2B5EF4-FFF2-40B4-BE49-F238E27FC236}">
                <a16:creationId xmlns:a16="http://schemas.microsoft.com/office/drawing/2014/main" id="{E1391DAC-0475-4E4E-AAE2-0B8FFB960AF6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27ae47589bac40d38409405d5a28c9b6_StartDate" hidden="1">
            <a:extLst>
              <a:ext uri="{FF2B5EF4-FFF2-40B4-BE49-F238E27FC236}">
                <a16:creationId xmlns:a16="http://schemas.microsoft.com/office/drawing/2014/main" id="{2C6C4CCF-068B-4AEF-AD1E-3F07E5E0049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0" name="OTLSHAPE_T_27ae47589bac40d38409405d5a28c9b6_EndDate" hidden="1">
            <a:extLst>
              <a:ext uri="{FF2B5EF4-FFF2-40B4-BE49-F238E27FC236}">
                <a16:creationId xmlns:a16="http://schemas.microsoft.com/office/drawing/2014/main" id="{A4ABBB21-458C-4C65-A38D-0A465DAC934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1" name="OTLSHAPE_T_27ae47589bac40d38409405d5a28c9b6_JoinedDate">
            <a:extLst>
              <a:ext uri="{FF2B5EF4-FFF2-40B4-BE49-F238E27FC236}">
                <a16:creationId xmlns:a16="http://schemas.microsoft.com/office/drawing/2014/main" id="{E7D0D410-CD01-4795-B691-3778883E810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349388" y="3389960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2" name="OTLSHAPE_T_27ae47589bac40d38409405d5a28c9b6_Title">
            <a:extLst>
              <a:ext uri="{FF2B5EF4-FFF2-40B4-BE49-F238E27FC236}">
                <a16:creationId xmlns:a16="http://schemas.microsoft.com/office/drawing/2014/main" id="{365B7C93-A2F7-4693-9FBF-C51011260E4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0735" y="3382213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1163" name="OTLSHAPE_T_82fb3c45ae5f4c1ea8eb25fb96b27648_Shape">
            <a:extLst>
              <a:ext uri="{FF2B5EF4-FFF2-40B4-BE49-F238E27FC236}">
                <a16:creationId xmlns:a16="http://schemas.microsoft.com/office/drawing/2014/main" id="{9582F241-CEBA-4AE4-8D06-51BE6ED81839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497882" y="3632572"/>
            <a:ext cx="130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4" name="OTLSHAPE_T_82fb3c45ae5f4c1ea8eb25fb96b27648_ShapePercentage" hidden="1">
            <a:extLst>
              <a:ext uri="{FF2B5EF4-FFF2-40B4-BE49-F238E27FC236}">
                <a16:creationId xmlns:a16="http://schemas.microsoft.com/office/drawing/2014/main" id="{B68BA60B-086D-4483-9994-D40ADAFFC533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3504147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5" name="OTLSHAPE_T_82fb3c45ae5f4c1ea8eb25fb96b27648_Duration" hidden="1">
            <a:extLst>
              <a:ext uri="{FF2B5EF4-FFF2-40B4-BE49-F238E27FC236}">
                <a16:creationId xmlns:a16="http://schemas.microsoft.com/office/drawing/2014/main" id="{C7E25A60-FEF1-470F-88A2-4170A4E20DD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66" name="OTLSHAPE_T_82fb3c45ae5f4c1ea8eb25fb96b27648_TextPercentage" hidden="1">
            <a:extLst>
              <a:ext uri="{FF2B5EF4-FFF2-40B4-BE49-F238E27FC236}">
                <a16:creationId xmlns:a16="http://schemas.microsoft.com/office/drawing/2014/main" id="{9D575BAA-9B72-485A-ACA1-F699BAC3525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82fb3c45ae5f4c1ea8eb25fb96b27648_StartDate" hidden="1">
            <a:extLst>
              <a:ext uri="{FF2B5EF4-FFF2-40B4-BE49-F238E27FC236}">
                <a16:creationId xmlns:a16="http://schemas.microsoft.com/office/drawing/2014/main" id="{ED22BA82-0A1B-4BCD-95FF-BBF5D9C1780E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8" name="OTLSHAPE_T_82fb3c45ae5f4c1ea8eb25fb96b27648_EndDate" hidden="1">
            <a:extLst>
              <a:ext uri="{FF2B5EF4-FFF2-40B4-BE49-F238E27FC236}">
                <a16:creationId xmlns:a16="http://schemas.microsoft.com/office/drawing/2014/main" id="{D9D741CB-AF04-4509-808A-94E87146DA6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9" name="OTLSHAPE_T_82fb3c45ae5f4c1ea8eb25fb96b27648_JoinedDate">
            <a:extLst>
              <a:ext uri="{FF2B5EF4-FFF2-40B4-BE49-F238E27FC236}">
                <a16:creationId xmlns:a16="http://schemas.microsoft.com/office/drawing/2014/main" id="{4D20A0C0-33DF-42BA-BFC1-E7196089117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4855115" y="36566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5-1-2019 - 5-31-2019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0" name="OTLSHAPE_T_82fb3c45ae5f4c1ea8eb25fb96b27648_Title">
            <a:extLst>
              <a:ext uri="{FF2B5EF4-FFF2-40B4-BE49-F238E27FC236}">
                <a16:creationId xmlns:a16="http://schemas.microsoft.com/office/drawing/2014/main" id="{CB946513-03D8-4159-9E43-35B9CD45C97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0735" y="364891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의류 관리 모듈 개발</a:t>
            </a:r>
          </a:p>
        </p:txBody>
      </p:sp>
      <p:sp>
        <p:nvSpPr>
          <p:cNvPr id="1171" name="OTLSHAPE_T_e676dd5c8d65477588b6d56b4e73ee0c_Shape">
            <a:extLst>
              <a:ext uri="{FF2B5EF4-FFF2-40B4-BE49-F238E27FC236}">
                <a16:creationId xmlns:a16="http://schemas.microsoft.com/office/drawing/2014/main" id="{B5FC39F9-5959-4996-AAA3-1E7D2124A6F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3497882" y="3899272"/>
            <a:ext cx="130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2" name="OTLSHAPE_T_e676dd5c8d65477588b6d56b4e73ee0c_ShapePercentage" hidden="1">
            <a:extLst>
              <a:ext uri="{FF2B5EF4-FFF2-40B4-BE49-F238E27FC236}">
                <a16:creationId xmlns:a16="http://schemas.microsoft.com/office/drawing/2014/main" id="{5726BC1A-B813-47F2-88B5-D4E7F43F03B3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3504147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3" name="OTLSHAPE_T_e676dd5c8d65477588b6d56b4e73ee0c_Duration" hidden="1">
            <a:extLst>
              <a:ext uri="{FF2B5EF4-FFF2-40B4-BE49-F238E27FC236}">
                <a16:creationId xmlns:a16="http://schemas.microsoft.com/office/drawing/2014/main" id="{E6CF3D4A-186B-4A6B-951E-8A209F19862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74" name="OTLSHAPE_T_e676dd5c8d65477588b6d56b4e73ee0c_TextPercentage" hidden="1">
            <a:extLst>
              <a:ext uri="{FF2B5EF4-FFF2-40B4-BE49-F238E27FC236}">
                <a16:creationId xmlns:a16="http://schemas.microsoft.com/office/drawing/2014/main" id="{EBBB5BBD-AFB8-4E41-9ECA-31FC84C73091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75" name="OTLSHAPE_T_e676dd5c8d65477588b6d56b4e73ee0c_StartDate" hidden="1">
            <a:extLst>
              <a:ext uri="{FF2B5EF4-FFF2-40B4-BE49-F238E27FC236}">
                <a16:creationId xmlns:a16="http://schemas.microsoft.com/office/drawing/2014/main" id="{690278BC-2D0A-4A00-888A-0493AB3E5C32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6" name="OTLSHAPE_T_e676dd5c8d65477588b6d56b4e73ee0c_EndDate" hidden="1">
            <a:extLst>
              <a:ext uri="{FF2B5EF4-FFF2-40B4-BE49-F238E27FC236}">
                <a16:creationId xmlns:a16="http://schemas.microsoft.com/office/drawing/2014/main" id="{A60A4870-B9E4-4256-8F40-CF1B49B4F03D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7" name="OTLSHAPE_T_e676dd5c8d65477588b6d56b4e73ee0c_JoinedDate">
            <a:extLst>
              <a:ext uri="{FF2B5EF4-FFF2-40B4-BE49-F238E27FC236}">
                <a16:creationId xmlns:a16="http://schemas.microsoft.com/office/drawing/2014/main" id="{DD632E9D-01B5-41DF-9556-9341AAB002C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4855115" y="39233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5-1-2019 - 5-31-2019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8" name="OTLSHAPE_T_e676dd5c8d65477588b6d56b4e73ee0c_Title">
            <a:extLst>
              <a:ext uri="{FF2B5EF4-FFF2-40B4-BE49-F238E27FC236}">
                <a16:creationId xmlns:a16="http://schemas.microsoft.com/office/drawing/2014/main" id="{CCCCB1AA-72E8-4DEA-9E90-D98A262E0AD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0735" y="3915613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1179" name="OTLSHAPE_T_55871566acb4479fa593c4d75faba5f3_Shape">
            <a:extLst>
              <a:ext uri="{FF2B5EF4-FFF2-40B4-BE49-F238E27FC236}">
                <a16:creationId xmlns:a16="http://schemas.microsoft.com/office/drawing/2014/main" id="{EA08715D-B10A-4C5E-A667-2C8262942DFC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4804344" y="4165972"/>
            <a:ext cx="25781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0" name="OTLSHAPE_T_55871566acb4479fa593c4d75faba5f3_ShapePercentage" hidden="1">
            <a:extLst>
              <a:ext uri="{FF2B5EF4-FFF2-40B4-BE49-F238E27FC236}">
                <a16:creationId xmlns:a16="http://schemas.microsoft.com/office/drawing/2014/main" id="{F445677C-6EE8-41E7-BAE3-C037251B5588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4810609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1" name="OTLSHAPE_T_55871566acb4479fa593c4d75faba5f3_Duration" hidden="1">
            <a:extLst>
              <a:ext uri="{FF2B5EF4-FFF2-40B4-BE49-F238E27FC236}">
                <a16:creationId xmlns:a16="http://schemas.microsoft.com/office/drawing/2014/main" id="{D2CE96B4-32DA-452A-A40B-960F3A25657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60788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61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82" name="OTLSHAPE_T_55871566acb4479fa593c4d75faba5f3_TextPercentage" hidden="1">
            <a:extLst>
              <a:ext uri="{FF2B5EF4-FFF2-40B4-BE49-F238E27FC236}">
                <a16:creationId xmlns:a16="http://schemas.microsoft.com/office/drawing/2014/main" id="{45861864-6C35-40CF-93E0-916560F8F82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83" name="OTLSHAPE_T_55871566acb4479fa593c4d75faba5f3_StartDate" hidden="1">
            <a:extLst>
              <a:ext uri="{FF2B5EF4-FFF2-40B4-BE49-F238E27FC236}">
                <a16:creationId xmlns:a16="http://schemas.microsoft.com/office/drawing/2014/main" id="{6EFE1106-0A61-475B-9946-0604A20E416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4" name="OTLSHAPE_T_55871566acb4479fa593c4d75faba5f3_EndDate" hidden="1">
            <a:extLst>
              <a:ext uri="{FF2B5EF4-FFF2-40B4-BE49-F238E27FC236}">
                <a16:creationId xmlns:a16="http://schemas.microsoft.com/office/drawing/2014/main" id="{87D38B96-8171-401A-9DCA-002F3F84C7A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5" name="OTLSHAPE_T_55871566acb4479fa593c4d75faba5f3_JoinedDate">
            <a:extLst>
              <a:ext uri="{FF2B5EF4-FFF2-40B4-BE49-F238E27FC236}">
                <a16:creationId xmlns:a16="http://schemas.microsoft.com/office/drawing/2014/main" id="{4DA47347-A9E0-4F00-990F-89CA9EA7D80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7425897" y="41900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6-1-2019 - 7-31-2019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6" name="OTLSHAPE_T_55871566acb4479fa593c4d75faba5f3_Title">
            <a:extLst>
              <a:ext uri="{FF2B5EF4-FFF2-40B4-BE49-F238E27FC236}">
                <a16:creationId xmlns:a16="http://schemas.microsoft.com/office/drawing/2014/main" id="{0E48217C-0AB9-4F8B-A71E-EDA2857E305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0735" y="4182313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모델링 및 출력 함수 개발</a:t>
            </a:r>
          </a:p>
        </p:txBody>
      </p:sp>
      <p:sp>
        <p:nvSpPr>
          <p:cNvPr id="1187" name="OTLSHAPE_T_860c807e4fce45b4a07b88fb5e537165_Shape">
            <a:extLst>
              <a:ext uri="{FF2B5EF4-FFF2-40B4-BE49-F238E27FC236}">
                <a16:creationId xmlns:a16="http://schemas.microsoft.com/office/drawing/2014/main" id="{C0472C01-EFCB-4D3B-BD98-A7300E4FF66D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4804344" y="4432672"/>
            <a:ext cx="8128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8" name="OTLSHAPE_T_860c807e4fce45b4a07b88fb5e537165_ShapePercentage" hidden="1">
            <a:extLst>
              <a:ext uri="{FF2B5EF4-FFF2-40B4-BE49-F238E27FC236}">
                <a16:creationId xmlns:a16="http://schemas.microsoft.com/office/drawing/2014/main" id="{575F198A-AB8A-4D3D-B2D5-0509F53C6396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4810609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9" name="OTLSHAPE_T_860c807e4fce45b4a07b88fb5e537165_Duration" hidden="1">
            <a:extLst>
              <a:ext uri="{FF2B5EF4-FFF2-40B4-BE49-F238E27FC236}">
                <a16:creationId xmlns:a16="http://schemas.microsoft.com/office/drawing/2014/main" id="{1D3CA12C-63D1-4624-97E8-D4C0A114A68D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90" name="OTLSHAPE_T_860c807e4fce45b4a07b88fb5e537165_TextPercentage" hidden="1">
            <a:extLst>
              <a:ext uri="{FF2B5EF4-FFF2-40B4-BE49-F238E27FC236}">
                <a16:creationId xmlns:a16="http://schemas.microsoft.com/office/drawing/2014/main" id="{55B87EA9-755E-4621-BAB0-C55FFF54770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91" name="OTLSHAPE_T_860c807e4fce45b4a07b88fb5e537165_StartDate" hidden="1">
            <a:extLst>
              <a:ext uri="{FF2B5EF4-FFF2-40B4-BE49-F238E27FC236}">
                <a16:creationId xmlns:a16="http://schemas.microsoft.com/office/drawing/2014/main" id="{24763EC8-CFE1-4C1D-90F4-37984302BE2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2" name="OTLSHAPE_T_860c807e4fce45b4a07b88fb5e537165_EndDate" hidden="1">
            <a:extLst>
              <a:ext uri="{FF2B5EF4-FFF2-40B4-BE49-F238E27FC236}">
                <a16:creationId xmlns:a16="http://schemas.microsoft.com/office/drawing/2014/main" id="{BCF5AB7B-AA03-4132-BDB3-CDA4B4906943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3" name="OTLSHAPE_T_860c807e4fce45b4a07b88fb5e537165_JoinedDate">
            <a:extLst>
              <a:ext uri="{FF2B5EF4-FFF2-40B4-BE49-F238E27FC236}">
                <a16:creationId xmlns:a16="http://schemas.microsoft.com/office/drawing/2014/main" id="{BFEE0925-3F29-4BD1-9CDE-C50ABB5429CB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655851" y="44567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6-1-2019 - 6-19-2019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4" name="OTLSHAPE_T_860c807e4fce45b4a07b88fb5e537165_Title">
            <a:extLst>
              <a:ext uri="{FF2B5EF4-FFF2-40B4-BE49-F238E27FC236}">
                <a16:creationId xmlns:a16="http://schemas.microsoft.com/office/drawing/2014/main" id="{77860882-2C28-4F31-A8F2-D3DF8D1FB6E9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0735" y="4449013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메인 모듈 유지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보수</a:t>
            </a:r>
          </a:p>
        </p:txBody>
      </p:sp>
      <p:sp>
        <p:nvSpPr>
          <p:cNvPr id="1195" name="OTLSHAPE_T_22f39fb829944911aac60ff29587efd4_Shape">
            <a:extLst>
              <a:ext uri="{FF2B5EF4-FFF2-40B4-BE49-F238E27FC236}">
                <a16:creationId xmlns:a16="http://schemas.microsoft.com/office/drawing/2014/main" id="{94E3D633-FE32-4245-BD4D-18E9DB2AD150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4972920" y="4699372"/>
            <a:ext cx="635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6" name="OTLSHAPE_T_22f39fb829944911aac60ff29587efd4_ShapePercentage" hidden="1">
            <a:extLst>
              <a:ext uri="{FF2B5EF4-FFF2-40B4-BE49-F238E27FC236}">
                <a16:creationId xmlns:a16="http://schemas.microsoft.com/office/drawing/2014/main" id="{23C6AB0E-5BD6-4C08-ABAF-BD4DB05A9CF4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4979185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7" name="OTLSHAPE_T_22f39fb829944911aac60ff29587efd4_Duration" hidden="1">
            <a:extLst>
              <a:ext uri="{FF2B5EF4-FFF2-40B4-BE49-F238E27FC236}">
                <a16:creationId xmlns:a16="http://schemas.microsoft.com/office/drawing/2014/main" id="{788C4DC3-2625-4F3E-92A3-228BD144940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6612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15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198" name="OTLSHAPE_T_22f39fb829944911aac60ff29587efd4_TextPercentage" hidden="1">
            <a:extLst>
              <a:ext uri="{FF2B5EF4-FFF2-40B4-BE49-F238E27FC236}">
                <a16:creationId xmlns:a16="http://schemas.microsoft.com/office/drawing/2014/main" id="{95D0C319-F1DF-4AC0-BC82-49755971B114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99" name="OTLSHAPE_T_22f39fb829944911aac60ff29587efd4_StartDate" hidden="1">
            <a:extLst>
              <a:ext uri="{FF2B5EF4-FFF2-40B4-BE49-F238E27FC236}">
                <a16:creationId xmlns:a16="http://schemas.microsoft.com/office/drawing/2014/main" id="{6C7B32D3-5FB7-4EC7-99C8-8E6DB6F4FD4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0" name="OTLSHAPE_T_22f39fb829944911aac60ff29587efd4_EndDate" hidden="1">
            <a:extLst>
              <a:ext uri="{FF2B5EF4-FFF2-40B4-BE49-F238E27FC236}">
                <a16:creationId xmlns:a16="http://schemas.microsoft.com/office/drawing/2014/main" id="{51E0A53D-A3A2-46DA-86F4-CB989241DC7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1" name="OTLSHAPE_T_22f39fb829944911aac60ff29587efd4_JoinedDate">
            <a:extLst>
              <a:ext uri="{FF2B5EF4-FFF2-40B4-BE49-F238E27FC236}">
                <a16:creationId xmlns:a16="http://schemas.microsoft.com/office/drawing/2014/main" id="{9621FA14-6837-4EAA-978B-938057E08F8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5655851" y="47234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6-5-2019 - 6-19-2019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2" name="OTLSHAPE_T_22f39fb829944911aac60ff29587efd4_Title">
            <a:extLst>
              <a:ext uri="{FF2B5EF4-FFF2-40B4-BE49-F238E27FC236}">
                <a16:creationId xmlns:a16="http://schemas.microsoft.com/office/drawing/2014/main" id="{9E7ABC25-D022-4D7C-BF0C-FBED3968E42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0735" y="47157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  <p:sp>
        <p:nvSpPr>
          <p:cNvPr id="1203" name="OTLSHAPE_T_549efdd2f2da4adcba766f4e8cb6c184_Shape">
            <a:extLst>
              <a:ext uri="{FF2B5EF4-FFF2-40B4-BE49-F238E27FC236}">
                <a16:creationId xmlns:a16="http://schemas.microsoft.com/office/drawing/2014/main" id="{F1A36D0A-1D89-47C6-86C8-A7376F05B81B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7375126" y="4966072"/>
            <a:ext cx="13081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OTLSHAPE_T_549efdd2f2da4adcba766f4e8cb6c184_ShapePercentage" hidden="1">
            <a:extLst>
              <a:ext uri="{FF2B5EF4-FFF2-40B4-BE49-F238E27FC236}">
                <a16:creationId xmlns:a16="http://schemas.microsoft.com/office/drawing/2014/main" id="{1D76D475-CD5D-4E49-9E1A-7BD5F6A67FD7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7381391" y="6878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OTLSHAPE_T_549efdd2f2da4adcba766f4e8cb6c184_Duration" hidden="1">
            <a:extLst>
              <a:ext uri="{FF2B5EF4-FFF2-40B4-BE49-F238E27FC236}">
                <a16:creationId xmlns:a16="http://schemas.microsoft.com/office/drawing/2014/main" id="{BB25CEF0-4494-41C0-A1D6-572A3FA3A40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6878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206" name="OTLSHAPE_T_549efdd2f2da4adcba766f4e8cb6c184_TextPercentage" hidden="1">
            <a:extLst>
              <a:ext uri="{FF2B5EF4-FFF2-40B4-BE49-F238E27FC236}">
                <a16:creationId xmlns:a16="http://schemas.microsoft.com/office/drawing/2014/main" id="{9F18F017-F9B9-4F00-AC3D-D9006CE9A86E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07" name="OTLSHAPE_T_549efdd2f2da4adcba766f4e8cb6c184_StartDate" hidden="1">
            <a:extLst>
              <a:ext uri="{FF2B5EF4-FFF2-40B4-BE49-F238E27FC236}">
                <a16:creationId xmlns:a16="http://schemas.microsoft.com/office/drawing/2014/main" id="{1D5044D5-3906-428F-8D4B-C8559AC14B7E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8" name="OTLSHAPE_T_549efdd2f2da4adcba766f4e8cb6c184_EndDate" hidden="1">
            <a:extLst>
              <a:ext uri="{FF2B5EF4-FFF2-40B4-BE49-F238E27FC236}">
                <a16:creationId xmlns:a16="http://schemas.microsoft.com/office/drawing/2014/main" id="{6EAC385A-5B5A-471A-A368-A273D9E3BECC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9" name="OTLSHAPE_T_549efdd2f2da4adcba766f4e8cb6c184_JoinedDate">
            <a:extLst>
              <a:ext uri="{FF2B5EF4-FFF2-40B4-BE49-F238E27FC236}">
                <a16:creationId xmlns:a16="http://schemas.microsoft.com/office/drawing/2014/main" id="{6A8C8188-25E4-4487-B9F0-7445D9E38A6E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8732360" y="49901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8-1-2019 - 8-31-2019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0" name="OTLSHAPE_T_549efdd2f2da4adcba766f4e8cb6c184_Title">
            <a:extLst>
              <a:ext uri="{FF2B5EF4-FFF2-40B4-BE49-F238E27FC236}">
                <a16:creationId xmlns:a16="http://schemas.microsoft.com/office/drawing/2014/main" id="{8CF232F1-4151-4E0A-8630-7C3BB3173AF7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0735" y="4982412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신체 인식 모듈 성능 향상</a:t>
            </a:r>
          </a:p>
        </p:txBody>
      </p:sp>
      <p:sp>
        <p:nvSpPr>
          <p:cNvPr id="1211" name="OTLSHAPE_T_a91e8249d71d4db4b6bf1324ab6255b6_Shape">
            <a:extLst>
              <a:ext uri="{FF2B5EF4-FFF2-40B4-BE49-F238E27FC236}">
                <a16:creationId xmlns:a16="http://schemas.microsoft.com/office/drawing/2014/main" id="{ECD8DB83-B7C6-4FCE-83C2-F65468001A49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7375126" y="5232772"/>
            <a:ext cx="13081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OTLSHAPE_T_a91e8249d71d4db4b6bf1324ab6255b6_ShapePercentage" hidden="1">
            <a:extLst>
              <a:ext uri="{FF2B5EF4-FFF2-40B4-BE49-F238E27FC236}">
                <a16:creationId xmlns:a16="http://schemas.microsoft.com/office/drawing/2014/main" id="{328FD5A9-9DEF-4BE6-B401-E9F26ED2C029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7381391" y="7145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OTLSHAPE_T_a91e8249d71d4db4b6bf1324ab6255b6_Duration" hidden="1">
            <a:extLst>
              <a:ext uri="{FF2B5EF4-FFF2-40B4-BE49-F238E27FC236}">
                <a16:creationId xmlns:a16="http://schemas.microsoft.com/office/drawing/2014/main" id="{6247ACBA-7AFF-414A-9A9D-CC3DA9B01569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7145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214" name="OTLSHAPE_T_a91e8249d71d4db4b6bf1324ab6255b6_TextPercentage" hidden="1">
            <a:extLst>
              <a:ext uri="{FF2B5EF4-FFF2-40B4-BE49-F238E27FC236}">
                <a16:creationId xmlns:a16="http://schemas.microsoft.com/office/drawing/2014/main" id="{BE5A299D-FF9C-4A12-BDDA-61591D4062E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15" name="OTLSHAPE_T_a91e8249d71d4db4b6bf1324ab6255b6_StartDate" hidden="1">
            <a:extLst>
              <a:ext uri="{FF2B5EF4-FFF2-40B4-BE49-F238E27FC236}">
                <a16:creationId xmlns:a16="http://schemas.microsoft.com/office/drawing/2014/main" id="{7C5B4852-8ADF-4006-B2DC-17A8EAD6AEDB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6" name="OTLSHAPE_T_a91e8249d71d4db4b6bf1324ab6255b6_EndDate" hidden="1">
            <a:extLst>
              <a:ext uri="{FF2B5EF4-FFF2-40B4-BE49-F238E27FC236}">
                <a16:creationId xmlns:a16="http://schemas.microsoft.com/office/drawing/2014/main" id="{1A50E477-3E38-46C8-8AED-A18C8951AF2E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7" name="OTLSHAPE_T_a91e8249d71d4db4b6bf1324ab6255b6_JoinedDate">
            <a:extLst>
              <a:ext uri="{FF2B5EF4-FFF2-40B4-BE49-F238E27FC236}">
                <a16:creationId xmlns:a16="http://schemas.microsoft.com/office/drawing/2014/main" id="{B8A6DB8F-EBD3-47DF-9C83-3806C839BD38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8732360" y="52568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8-1-2019 - 8-31-2019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8" name="OTLSHAPE_T_a91e8249d71d4db4b6bf1324ab6255b6_Title">
            <a:extLst>
              <a:ext uri="{FF2B5EF4-FFF2-40B4-BE49-F238E27FC236}">
                <a16:creationId xmlns:a16="http://schemas.microsoft.com/office/drawing/2014/main" id="{2546FBDC-5D10-4E97-A97A-DB2B37A3B6D0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0735" y="5249112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손 인식 모듈 성능 향상</a:t>
            </a:r>
          </a:p>
        </p:txBody>
      </p:sp>
      <p:sp>
        <p:nvSpPr>
          <p:cNvPr id="1219" name="OTLSHAPE_T_873cee77fc804a08b3913e177b784efa_Shape">
            <a:extLst>
              <a:ext uri="{FF2B5EF4-FFF2-40B4-BE49-F238E27FC236}">
                <a16:creationId xmlns:a16="http://schemas.microsoft.com/office/drawing/2014/main" id="{6C5D7747-1F64-437A-9B20-A97E4AF4F624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681588" y="5499472"/>
            <a:ext cx="12700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0" name="OTLSHAPE_T_873cee77fc804a08b3913e177b784efa_ShapePercentage" hidden="1">
            <a:extLst>
              <a:ext uri="{FF2B5EF4-FFF2-40B4-BE49-F238E27FC236}">
                <a16:creationId xmlns:a16="http://schemas.microsoft.com/office/drawing/2014/main" id="{FE1CB50E-B152-41A5-AC0E-77068BA6944D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8687853" y="7412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OTLSHAPE_T_873cee77fc804a08b3913e177b784efa_Duration" hidden="1">
            <a:extLst>
              <a:ext uri="{FF2B5EF4-FFF2-40B4-BE49-F238E27FC236}">
                <a16:creationId xmlns:a16="http://schemas.microsoft.com/office/drawing/2014/main" id="{18569F7D-0AD7-4E66-8FDB-C762B895382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74123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222" name="OTLSHAPE_T_873cee77fc804a08b3913e177b784efa_TextPercentage" hidden="1">
            <a:extLst>
              <a:ext uri="{FF2B5EF4-FFF2-40B4-BE49-F238E27FC236}">
                <a16:creationId xmlns:a16="http://schemas.microsoft.com/office/drawing/2014/main" id="{BE878650-B6DE-4FEF-ADF4-64E6AB2F1116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7567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23" name="OTLSHAPE_T_873cee77fc804a08b3913e177b784efa_StartDate" hidden="1">
            <a:extLst>
              <a:ext uri="{FF2B5EF4-FFF2-40B4-BE49-F238E27FC236}">
                <a16:creationId xmlns:a16="http://schemas.microsoft.com/office/drawing/2014/main" id="{3CFB1CF1-0FED-4874-94CF-DBB2F806599B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0" y="7567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4" name="OTLSHAPE_T_873cee77fc804a08b3913e177b784efa_EndDate" hidden="1">
            <a:extLst>
              <a:ext uri="{FF2B5EF4-FFF2-40B4-BE49-F238E27FC236}">
                <a16:creationId xmlns:a16="http://schemas.microsoft.com/office/drawing/2014/main" id="{C8D6B143-3DD2-434B-840F-ACB7C13C03FD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0" y="7567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5" name="OTLSHAPE_T_873cee77fc804a08b3913e177b784efa_JoinedDate">
            <a:extLst>
              <a:ext uri="{FF2B5EF4-FFF2-40B4-BE49-F238E27FC236}">
                <a16:creationId xmlns:a16="http://schemas.microsoft.com/office/drawing/2014/main" id="{8921C16E-F2D6-47FA-BA35-797A3498DCC8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9996678" y="5523560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9-1-2019 - 9-30-2019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6" name="OTLSHAPE_T_873cee77fc804a08b3913e177b784efa_Title">
            <a:extLst>
              <a:ext uri="{FF2B5EF4-FFF2-40B4-BE49-F238E27FC236}">
                <a16:creationId xmlns:a16="http://schemas.microsoft.com/office/drawing/2014/main" id="{D8F4D46F-F61E-4BFF-B77C-6126F913F19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0735" y="5515812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의류 관리 모듈 유지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보수</a:t>
            </a:r>
          </a:p>
        </p:txBody>
      </p:sp>
      <p:sp>
        <p:nvSpPr>
          <p:cNvPr id="1227" name="OTLSHAPE_T_dddb03b0b7dd4b4ab51a5ca87c60bb5e_Shape">
            <a:extLst>
              <a:ext uri="{FF2B5EF4-FFF2-40B4-BE49-F238E27FC236}">
                <a16:creationId xmlns:a16="http://schemas.microsoft.com/office/drawing/2014/main" id="{91C1BF35-C336-4606-9222-23CD1681C3AD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9903763" y="5819597"/>
            <a:ext cx="13589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8" name="OTLSHAPE_T_dddb03b0b7dd4b4ab51a5ca87c60bb5e_ShapePercentage" hidden="1">
            <a:extLst>
              <a:ext uri="{FF2B5EF4-FFF2-40B4-BE49-F238E27FC236}">
                <a16:creationId xmlns:a16="http://schemas.microsoft.com/office/drawing/2014/main" id="{F307B0FB-69C5-475A-B365-6601334EEA66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9910028" y="77324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" name="OTLSHAPE_T_dddb03b0b7dd4b4ab51a5ca87c60bb5e_Duration" hidden="1">
            <a:extLst>
              <a:ext uri="{FF2B5EF4-FFF2-40B4-BE49-F238E27FC236}">
                <a16:creationId xmlns:a16="http://schemas.microsoft.com/office/drawing/2014/main" id="{AB1C5881-D4B2-4746-9EBA-4CBA757EBD0E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7679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230" name="OTLSHAPE_T_dddb03b0b7dd4b4ab51a5ca87c60bb5e_TextPercentage" hidden="1">
            <a:extLst>
              <a:ext uri="{FF2B5EF4-FFF2-40B4-BE49-F238E27FC236}">
                <a16:creationId xmlns:a16="http://schemas.microsoft.com/office/drawing/2014/main" id="{4618194B-C505-403C-BAE1-2B65452446F8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0" y="7834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31" name="OTLSHAPE_T_dddb03b0b7dd4b4ab51a5ca87c60bb5e_StartDate" hidden="1">
            <a:extLst>
              <a:ext uri="{FF2B5EF4-FFF2-40B4-BE49-F238E27FC236}">
                <a16:creationId xmlns:a16="http://schemas.microsoft.com/office/drawing/2014/main" id="{EDDB3EB5-37F6-470D-A851-1142258707F4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0" y="7834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2" name="OTLSHAPE_T_dddb03b0b7dd4b4ab51a5ca87c60bb5e_EndDate" hidden="1">
            <a:extLst>
              <a:ext uri="{FF2B5EF4-FFF2-40B4-BE49-F238E27FC236}">
                <a16:creationId xmlns:a16="http://schemas.microsoft.com/office/drawing/2014/main" id="{4D4D7A5C-12B8-412A-B1EE-51042DC74F20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0" y="7834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3" name="OTLSHAPE_T_dddb03b0b7dd4b4ab51a5ca87c60bb5e_JoinedDate">
            <a:extLst>
              <a:ext uri="{FF2B5EF4-FFF2-40B4-BE49-F238E27FC236}">
                <a16:creationId xmlns:a16="http://schemas.microsoft.com/office/drawing/2014/main" id="{90A74849-A202-453A-A974-B9786C347C35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1303141" y="5766172"/>
            <a:ext cx="6350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>
                <a:solidFill>
                  <a:schemeClr val="dk2"/>
                </a:solidFill>
                <a:latin typeface="Calibri" panose="020F0502020204030204" pitchFamily="34" charset="0"/>
              </a:rPr>
              <a:t>9-30-2019 - 10-31-2019</a:t>
            </a:r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4" name="OTLSHAPE_T_dddb03b0b7dd4b4ab51a5ca87c60bb5e_Title">
            <a:extLst>
              <a:ext uri="{FF2B5EF4-FFF2-40B4-BE49-F238E27FC236}">
                <a16:creationId xmlns:a16="http://schemas.microsoft.com/office/drawing/2014/main" id="{CEE4B295-FC13-48AE-8E88-563906BA7CE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0735" y="5835937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모델링 및 출력 함수 성능 향상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TAtMzFUMjM6NTk6MDAiLCJGb3JtYXQiOiJNTU0iLCJUeXBlIjoyLCJBdXRvRGF0ZVJhbmdlIjp0cnVlLCJXb3JraW5nRGF5cyI6MTI3LCJUb2RheU1hcmtlclRleHQiOiLsmKTripgiLCJBdXRvU2NhbGVUeXBlIjp0cnVlfSwiTWlsZXN0b25lcyI6W10sIlRhc2tzIjpbeyIkaWQiOiIxMjgiLCJHcm91cE5hbWUiOm51bGwsIlN0YXJ0RGF0ZSI6IjIwMTktMDMtMDZUMDA6MDA6MDAiLCJFbmREYXRlIjoiMjAxOS0wMy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A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MjJhNGYwZDctNjgwNi00NDY3LTg5ZTgtZDBkYzYzODk4ZTlhIiwiSW1wb3J0SWQiOm51bGwsIlRpdGxlIjoi7ZSE66Gc7KCd7Yq4IOqzhO2ajS/shKTqs4QiLCJOb3RlIjpudWxsLCJIeXBlcmxpbmsiOm51bGwsIklzQ2hhbmdlZCI6ZmFsc2UsIklzTmV3IjpmYWxzZX0seyIkaWQiOiIxNjMiLCJHcm91cE5hbWUiOm51bGwsIlN0YXJ0RGF0ZSI6IjIwMTktMDQtMDFUMDA6MDA6MDAiLCJFbmREYXRlIjoiMjAxOS0wNC0xMFQyMzo1OTowMFoiLCJQZXJjZW50YWdlQ29tcGxldGUiOm51bGwsIlN0eWxlIjp7IiRpZCI6IjE2NCIsIlNoYXBlIjow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w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QmFja2dyb3VuZEZpbGxUeXBlIjow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5MSwiRyI6MTU1LCJCIjoyMTN9fSwiSXNWaXNpYmxlIjp0cnVlLCJXaWR0aCI6MC4wLCJIZWlnaHQiOjE2LjAsIkJvcmRlclN0eWxlIjp7IiRpZCI6IjE4NCIsIkxpbmVDb2xvciI6eyIkcmVmIjoiMTA5In0sIkxpbmVXZWlnaHQiOjAuMCwiTGluZVR5cGUiOjAsIlBhcmVudFN0eWxlIjpudWxsfSwiUGFyZW50U3R5bGUiOm51bGx9LCJUaXRsZVN0eWxlIjp7IiRpZCI6IjE4NSIsIkZvbnRTZXR0aW5ncyI6eyIkaWQiOiIxODYiLCJGb250U2l6ZSI6MTEsIkZvbnROYW1lIjoiQ2FsaWJyaSIsIklzQm9sZCI6dHJ1ZSwiSXNJdGFsaWMiOmZhbHNlLCJJc1VuZGVybGluZWQiOmZhbHNlLCJQYXJlbnRTdHlsZSI6bnVsbH0sIkF1dG9TaXplIjowLCJGb3JlZ3JvdW5kIjp7IiRpZCI6IjE4NyIsIkNvbG9yIjp7IiRyZWYiOiIxMTQifX0sIk1heFdpZHRoIjo5NjAuMCwiTWF4SGVpZ2h0IjoiSW5maW5pdHkiLCJTbWFydEZvcmVncm91bmRJc0FjdGl2ZSI6ZmFsc2UsIkhvcml6b250YWxBbGlnbm1lbnQiOjAsIlZlcnRpY2FsQWxpZ25tZW50IjowLCJTbWFydEZvcmVncm91bmQiOm51bGwsIkJhY2tncm91bmRGaWxsVHlwZSI6M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QmFja2dyb3VuZEZpbGxUeXBlIjowLCJNYXJnaW4iOnsiJGlkIjoiMTk0IiwiVG9wIjowLCJMZWZ0IjowLCJSaWdodCI6MCwiQm90dG9tIjowfSwiUGFkZGluZyI6eyIkaWQiOiIxOTUiLCJUb3AiOjAsIkxlZnQiOjAsIlJpZ2h0IjowLCJCb3R0b20iOjB9LCJCYWNrZ3JvdW5kIjp7IiRyZWYiOiIxMjQifSwiSXNWaXNpYmxlIjp0cnVlLCJXaWR0aCI6MC4wLCJIZWlnaHQiOjAuMCwiQm9yZGVyU3R5bGUiOnsiJGlkIjoiMTk2IiwiTGluZUNvbG9yIjpudWxsLCJMaW5lV2VpZ2h0IjowLjAsIkxpbmVUeXBlIjowLCJQYXJlbnRTdHlsZSI6bnVsbH0sIlBhcmVudFN0eWxlIjpudWxsfSwiRGF0ZUZvcm1hdCI6eyIkaWQiOiIxOT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E5NyJ9LCJJZCI6ImQ0NDdlYTQ1LThkOTUtNDM4OS05NWY1LWNhYTliOTEzMjljYyIsIkltcG9ydElkIjpudWxsLCJUaXRsZSI6Iuq0gOugqCDsmKTtlIjshozsiqQg7IiY7KeRL+u2hOyEnSIsIk5vdGUiOm51bGwsIkh5cGVybGluayI6bnVsbCwiSXNDaGFuZ2VkIjpmYWxzZSwiSXNOZXciOmZhbHNlfSx7IiRpZCI6IjE5OCIsIkdyb3VwTmFtZSI6bnVsbCwiU3RhcnREYXRlIjoiMjAxOS0wNC0wMVQwMDowMDowMFoiLCJFbmREYXRlIjoiMjAxOS0wNC0zMFQyMzo1OTowMFoiLCJQZXJjZW50YWdlQ29tcGxldGUiOm51bGwsIlN0eWxlIjp7IiRpZCI6IjE5OSIsIlNoYXBlIjow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DIiLCJMaW5lQ29sb3IiOm51bGwsIkxpbmVXZWlnaHQiOjAuMCwiTGluZVR5cGUiOjAsIlBhcmVudFN0eWxlIjpudWxsfSwiUGFyZW50U3R5bGUiOm51bGx9LCJEdXJhdGlvblN0eWxlIjp7IiRpZCI6IjIwMyIsIkZvbnRTZXR0aW5ncyI6eyIkaWQiOiIyMD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NSIsIkxpbmVDb2xvciI6bnVsbCwiTGluZVdlaWdodCI6MC4wLCJMaW5lVHlwZSI6MCwiUGFyZW50U3R5bGUiOm51bGx9LCJQYXJlbnRTdHlsZSI6bnVsbH0sIkhvcml6b250YWxDb25uZWN0b3JTdHlsZSI6eyIkaWQiOiIyMDYiLCJMaW5lQ29sb3IiOnsiJHJlZiI6Ijk4In0sIkxpbmVXZWlnaHQiOjEuMCwiTGluZVR5cGUiOjAsIlBhcmVudFN0eWxlIjpudWxsfSwiVmVydGljYWxDb25uZWN0b3JTdHlsZSI6eyIkaWQiOiIyMD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A4IiwiTWFyZ2luIjp7IiRyZWYiOiIxMDQifSwiUGFkZGluZyI6eyIkcmVmIjoiMTA1In0sIkJhY2tncm91bmQiOnsiJGlkIjoiMjA5IiwiQ29sb3IiOnsiJGlkIjoiMjEwIiwiQSI6MjU1LCJSIjo5MSwiRyI6MTU1LCJCIjoyMTN9fSwiSXNWaXNpYmxlIjp0cnVlLCJXaWR0aCI6MC4wLCJIZWlnaHQiOjE2LjAsIkJvcmRlclN0eWxlIjp7IiRpZCI6IjIxMSIsIkxpbmVDb2xvciI6eyIkcmVmIjoiMTA5In0sIkxpbmVXZWlnaHQiOjAuMCwiTGluZVR5cGUiOjAsIlBhcmVudFN0eWxlIjpudWxsfSwiUGFyZW50U3R5bGUiOm51bGx9LCJUaXRsZVN0eWxlIjp7IiRpZCI6IjIxMiIsIkZvbnRTZXR0aW5ncyI6eyIkaWQiOiIyMTM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NCIsIkxpbmVDb2xvciI6bnVsbCwiTGluZVdlaWdodCI6MC4wLCJMaW5lVHlwZSI6MCwiUGFyZW50U3R5bGUiOm51bGx9LCJQYXJlbnRTdHlsZSI6bnVsbH0sIkRhdGVTdHlsZSI6eyIkaWQiOiIyMTUiLCJGb250U2V0dGluZ3MiOnsiJGlkIjoiMjE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E3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Q1Y2Q2ZDJmLTk4MDItNGY0OS1hZGNmLTEwYTdjNDJmYmVmZiIsIkltcG9ydElkIjpudWxsLCJUaXRsZSI6IuykkeqwhCDrs7Tqs6DshJwg7J6R7ISxIOuwjyDtlLzrk5zrsLEiLCJOb3RlIjpudWxsLCJIeXBlcmxpbmsiOm51bGwsIklzQ2hhbmdlZCI6ZmFsc2UsIklzTmV3IjpmYWxzZX0seyIkaWQiOiIyMTgiLCJHcm91cE5hbWUiOm51bGwsIlN0YXJ0RGF0ZSI6IjIwMTktMDQtMDRUMDA6MDA6MDBaIiwiRW5kRGF0ZSI6IjIwMTktMDQtMTRUMjM6NTk6MDBaIiwiUGVyY2VudGFnZUNvbXBsZXRlIjpudWxsLCJTdHlsZSI6eyIkaWQiOiIyMTkiLCJTaGFwZSI6MC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4Ni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4OSJ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OTM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OTYifSwiSXNWaXNpYmxlIjp0cnVlLCJXaWR0aCI6MC4wLCJIZWlnaHQiOjAuMCwiQm9yZGVyU3R5bGUiOnsiJGlkIjoiMjMxIiwiTGluZUNvbG9yIjpudWxsLCJMaW5lV2VpZ2h0IjowLjAsIkxpbmVUeXBlIjowLCJQYXJlbnRTdHlsZSI6bnVsbH0sIlBhcmVudFN0eWxlIjpudWxsfSwiSG9yaXpvbnRhbENvbm5lY3RvclN0eWxlIjp7IiRpZCI6IjIzMiIsIkxpbmVDb2xvciI6eyIkcmVmIjoiOTgifSwiTGluZVdlaWdodCI6MS4wLCJMaW5lVHlwZSI6MCwiUGFyZW50U3R5bGUiOm51bGx9LCJWZXJ0aWNhbENvbm5lY3RvclN0eWxlIjp7IiRpZCI6IjIz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QiLCJNYXJnaW4iOnsiJGlkIjoiMjM1IiwiVG9wIjowLCJMZWZ0Ijo0LCJSaWdodCI6NCwiQm90dG9tIjowfSwiUGFkZGluZyI6eyIkaWQiOiIyMzYiLCJUb3AiOjAsIkxlZnQiOjAsIlJpZ2h0IjowLCJCb3R0b20iOjB9LCJCYWNrZ3JvdW5kIjp7IiRpZCI6IjIzNyIsIkNvbG9yIjp7IiRpZCI6IjIzOCIsIkEiOjI1NSwiUiI6MTEyLCJHIjoxNzMsIkIiOjcx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aWQiOiIyNDIiLCJDb2xvciI6eyIkcmVmIjoiMTE0In19LCJNYXhXaWR0aCI6NzI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ExNy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xMjEifX0sIk1heFdpZHRoIjoyMDAuMCwiTWF4SGVpZ2h0IjoiSW5maW5pdHkiLCJTbWFydEZvcmVncm91bmRJc0FjdGl2ZSI6ZmFsc2UsIkhvcml6b250YWxBbGlnbm1lbnQiOjAsIlZlcnRpY2FsQWxpZ25tZW50IjowLCJTbWFydEZvcmVncm91bmQiOm51bGwsIkJhY2tncm91bmRGaWxsVHlwZSI6MCwiTWFyZ2luIjp7IiRpZCI6IjI0OSIsIlRvcCI6MCwiTGVmdCI6MCwiUmlnaHQiOjAsIkJvdHRvbSI6MH0sIlBhZGRpbmciOnsiJGlkIjoiMjUwIiwiVG9wIjowLCJMZWZ0IjowLCJSaWdodCI6MCwiQm90dG9tIjowfSwiQmFja2dyb3VuZCI6eyIkcmVmIjoiMTI0In0sIklzVmlzaWJsZSI6dHJ1ZSwiV2lkdGgiOjAuMCwiSGVpZ2h0IjowLjAsIkJvcmRlclN0eWxlIjp7IiRpZCI6IjI1MSIsIkxpbmVDb2xvciI6bnVsbCwiTGluZVdlaWdodCI6MC4wLCJMaW5lVHlwZSI6MCwiUGFyZW50U3R5bGUiOm51bGx9LCJQYXJlbnRTdHlsZSI6bnVsbH0sIkRhdGVGb3JtYXQiOnsiJGlkIjoiMjU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TIifSwiSWQiOiI3NWRmZmJkMC0yYzQxLTQ0MjEtODNiNy0yMGJiZmExYzNkMjIiLCJJbXBvcnRJZCI6bnVsbCwiVGl0bGUiOiLslYjrk5zroZzsnbTrk5wg7JWxIOqwnOuwnCIsIk5vdGUiOm51bGwsIkh5cGVybGluayI6bnVsbCwiSXNDaGFuZ2VkIjpmYWxzZSwiSXNOZXciOmZhbHNlfSx7IiRpZCI6IjI1MyIsIkdyb3VwTmFtZSI6bnVsbCwiU3RhcnREYXRlIjoiMjAxOS0wNC0wN1QwMDowMDowMFoiLCJFbmREYXRlIjoiMjAxOS0wNS0wNVQyMzo1OTowMFoiLCJQZXJjZW50YWdlQ29tcGxldGUiOm51bGwsIlN0eWxlIjp7IiRpZCI6IjI1NCIsIlNoYXBlIjowLCJTaGFwZVRoaWNrbmVzcyI6MSwiRHVyYXRpb25Gb3JtYXQiOjAsIkluY2x1ZGVOb25Xb3JraW5nRGF5c0luRHVyYXRpb24iOmZhbHNlLCJQZXJjZW50YWdlQ29tcGxldGVTdHlsZSI6eyIkaWQiOiIyNTUiLCJGb250U2V0dGluZ3MiOnsiJGlkIjoiMjU2IiwiRm9udFNpemUiOjEwLCJGb250TmFtZSI6IkNhbGlicmkiLCJJc0JvbGQiOmZhbHNlLCJJc0l0YWxpYyI6ZmFsc2UsIklzVW5kZXJsaW5lZCI6ZmFsc2UsIlBhcmVudFN0eWxlIjpudWxsfSwiQXV0b1NpemUiOjAsIkZvcmVncm91bmQiOnsiJGlkIjoiMjU3IiwiQ29sb3IiOnsiJHJlZiI6Ijg2In19LCJNYXhXaWR0aCI6MjAwLjAsIk1heEhlaWdodCI6IkluZmluaXR5Ii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nsiJHJlZiI6Ijg5In0sIklzVmlzaWJsZSI6dHJ1ZSwiV2lkdGgiOjAuMCwiSGVpZ2h0IjowLjAsIkJvcmRlclN0eWxlIjp7IiRpZCI6IjI2MCIsIkxpbmVDb2xvciI6bnVsbCwiTGluZVdlaWdodCI6MC4wLCJMaW5lVHlwZSI6MCwiUGFyZW50U3R5bGUiOm51bGx9LCJQYXJlbnRTdHlsZSI6bnVsbH0sIkR1cmF0aW9uU3R5bGUiOnsiJGlkIjoiMjYxIiwiRm9udFNldHRpbmdzIjp7IiRpZCI6IjI2MiIsIkZvbnRTaXplIjoxMCwiRm9udE5hbWUiOiJDYWxpYnJpIiwiSXNCb2xkIjpmYWxzZSwiSXNJdGFsaWMiOmZhbHNlLCJJc1VuZGVybGluZWQiOmZhbHNlLCJQYXJlbnRTdHlsZSI6bnVsbH0sIkF1dG9TaXplIjowLCJGb3JlZ3JvdW5kIjp7IiRpZCI6IjI2MyIsIkNvbG9yIjp7IiRyZWYiOiI5My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5NiJ9LCJJc1Zpc2libGUiOnRydWUsIldpZHRoIjowLjAsIkhlaWdodCI6MC4wLCJCb3JkZXJTdHlsZSI6eyIkaWQiOiIyNjYiLCJMaW5lQ29sb3IiOm51bGwsIkxpbmVXZWlnaHQiOjAuMCwiTGluZVR5cGUiOjAsIlBhcmVudFN0eWxlIjpudWxsfSwiUGFyZW50U3R5bGUiOm51bGx9LCJIb3Jpem9udGFsQ29ubmVjdG9yU3R5bGUiOnsiJGlkIjoiMjY3IiwiTGluZUNvbG9yIjp7IiRyZWYiOiI5OCJ9LCJMaW5lV2VpZ2h0IjoxLjAsIkxpbmVUeXBlIjowLCJQYXJlbnRTdHlsZSI6bnVsbH0sIlZlcnRpY2FsQ29ubmVjdG9yU3R5bGUiOnsiJGlkIjoiMjY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2OSIsIk1hcmdpbiI6eyIkaWQiOiIyNzAiLCJUb3AiOjAsIkxlZnQiOjQsIlJpZ2h0Ijo0LCJCb3R0b20iOjB9LCJQYWRkaW5nIjp7IiRpZCI6IjI3MSIsIlRvcCI6MCwiTGVmdCI6MCwiUmlnaHQiOjAsIkJvdHRvbSI6MH0sIkJhY2tncm91bmQiOnsiJGlkIjoiMjcyIiwiQ29sb3IiOnsiJGlkIjoiMjczIiwiQSI6MjU1LCJSIjo2OCwiRyI6ODQsIkIiOjEwNn19LCJJc1Zpc2libGUiOnRydWUsIldpZHRoIjowLjAsIkhlaWdodCI6MTYuMCwiQm9yZGVyU3R5bGUiOnsiJGlkIjoiMjc0IiwiTGluZUNvbG9yIjp7IiRyZWYiOiIxMDkifSwiTGluZVdlaWdodCI6MC4wLCJMaW5lVHlwZSI6MCwiUGFyZW50U3R5bGUiOm51bGx9LCJQYXJlbnRTdHlsZSI6bnVsbH0sIlRpdGxlU3R5bGUiOnsiJGlkIjoiMjc1IiwiRm9udFNldHRpbmdzIjp7IiRpZCI6IjI3NiIsIkZvbnRTaXplIjoxMSwiRm9udE5hbWUiOiJDYWxpYnJpIiwiSXNCb2xkIjp0cnVlLCJJc0l0YWxpYyI6ZmFsc2UsIklzVW5kZXJsaW5lZCI6ZmFsc2UsIlBhcmVudFN0eWxlIjpudWxsfSwiQXV0b1NpemUiOjAsIkZvcmVncm91bmQiOnsiJGlkIjoiMjc3IiwiQ29sb3IiOnsiJHJlZiI6IjExNCJ9fSwiTWF4V2lkdGgiOjcy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xMTcifSwiSXNWaXNpYmxlIjp0cnVlLCJXaWR0aCI6MC4wLCJIZWlnaHQiOjAuMCwiQm9yZGVyU3R5bGUiOnsiJGlkIjoiMjgwIiwiTGluZUNvbG9yIjpudWxsLCJMaW5lV2VpZ2h0IjowLjAsIkxpbmVUeXBlIjowLCJQYXJlbnRTdHlsZSI6bnVsbH0sIlBhcmVudFN0eWxlIjpudWxsfSwiRGF0ZVN0eWxlIjp7IiRpZCI6IjI4MSIsIkZvbnRTZXR0aW5ncyI6eyIkaWQiOiIyODIiLCJGb250U2l6ZSI6MTAsIkZvbnROYW1lIjoiQ2FsaWJyaSIsIklzQm9sZCI6ZmFsc2UsIklzSXRhbGljIjpmYWxzZSwiSXNVbmRlcmxpbmVkIjpmYWxzZSwiUGFyZW50U3R5bGUiOm51bGx9LCJBdXRvU2l6ZSI6MCwiRm9yZWdyb3VuZCI6eyIkaWQiOiIyODMiLCJDb2xvciI6eyIkcmVmIjoiMTIxIn19LCJNYXhXaWR0aCI6MjAwLjAsIk1heEhlaWdodCI6IkluZmluaXR5IiwiU21hcnRGb3JlZ3JvdW5kSXNBY3RpdmUiOmZhbHNlLCJIb3Jpem9udGFsQWxpZ25tZW50IjowLCJWZXJ0aWNhbEFsaWdubWVudCI6MCwiU21hcnRGb3JlZ3JvdW5kIjpudWxsLCJCYWNrZ3JvdW5kRmlsbFR5cGUiOjAsIk1hcmdpbiI6eyIkaWQiOiIyODQiLCJUb3AiOjAsIkxlZnQiOjAsIlJpZ2h0IjowLCJCb3R0b20iOjB9LCJQYWRkaW5nIjp7IiRpZCI6IjI4NSIsIlRvcCI6MCwiTGVmdCI6MCwiUmlnaHQiOjAsIkJvdHRvbSI6MH0sIkJhY2tncm91bmQiOnsiJHJlZiI6IjEyNCJ9LCJJc1Zpc2libGUiOnRydWUsIldpZHRoIjowLjAsIkhlaWdodCI6MC4wLCJCb3JkZXJTdHlsZSI6eyIkaWQiOiIyODYiLCJMaW5lQ29sb3IiOm51bGwsIkxpbmVXZWlnaHQiOjAuMCwiTGluZVR5cGUiOjAsIlBhcmVudFN0eWxlIjpudWxsfSwiUGFyZW50U3R5bGUiOm51bGx9LCJEYXRlRm9ybWF0Ijp7IiRpZCI6IjI4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jg3In0sIklkIjoiMzgyZGRmN2MtNDlhZS00MWE5LWE4OTYtYjY4MjMzYmI4NjBiIiwiSW1wb3J0SWQiOm51bGwsIlRpdGxlIjoiQyMg6rO167aAIOuwjyDrqZTsnbgg66qo65OIIOqwnOuwnCIsIk5vdGUiOm51bGwsIkh5cGVybGluayI6bnVsbCwiSXNDaGFuZ2VkIjpmYWxzZSwiSXNOZXciOmZhbHNlfSx7IiRpZCI6IjI4OCIsIkdyb3VwTmFtZSI6bnVsbCwiU3RhcnREYXRlIjoiMjAxOS0wNC0xMFQwMDowMDowMFoiLCJFbmREYXRlIjoiMjAxOS0wNS0xOVQyMzo1OTowMFoiLCJQZXJjZW50YWdlQ29tcGxldGUiOm51bGwsIlN0eWxlIjp7IiRpZCI6IjI4OSIsIlNoYXBlIjowLCJTaGFwZVRoaWNrbmVzcyI6MSwiRHVyYXRpb25Gb3JtYXQiOjAsIkluY2x1ZGVOb25Xb3JraW5nRGF5c0luRHVyYXRpb24iOmZhbHNlLCJQZXJjZW50YWdlQ29tcGxldGVTdHlsZSI6eyIkaWQiOiIyOTAiLCJGb250U2V0dGluZ3MiOnsiJGlkIjoiMjkxIiwiRm9udFNpemUiOjEwLCJGb250TmFtZSI6IkNhbGlicmkiLCJJc0JvbGQiOmZhbHNlLCJJc0l0YWxpYyI6ZmFsc2UsIklzVW5kZXJsaW5lZCI6ZmFsc2UsIlBhcmVudFN0eWxlIjpudWxsfSwiQXV0b1NpemUiOjAsIkZvcmVncm91bmQiOnsiJGlkIjoiMjkyIiwiQ29sb3IiOnsiJHJlZiI6Ijg2In19LCJNYXhXaWR0aCI6MjA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g5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5MyJ9fSwiTWF4V2lkdGgiOjIwMC4wLCJNYXhIZWlnaHQiOiJJbmZpbml0eSIsIlNtYXJ0Rm9yZWdyb3VuZElzQWN0aXZlIjpmYWxzZSwiSG9yaXpvbnRhbEFsaWdubWVudCI6MCwiVmVydGljYWxBbGlnbm1lbnQiOjAsIlNtYXJ0Rm9yZWdyb3VuZCI6bnVsbCwiQmFja2dyb3VuZEZpbGxUeXBlIjowLCJNYXJnaW4iOnsiJGlkIjoiMjk5IiwiVG9wIjowLCJMZWZ0IjowLCJSaWdodCI6MCwiQm90dG9tIjowfSwiUGFkZGluZyI6eyIkaWQiOiIzMDAiLCJUb3AiOjAsIkxlZnQiOjAsIlJpZ2h0IjowLCJCb3R0b20iOjB9LCJCYWNrZ3JvdW5kIjp7IiRyZWYiOiI5NiJ9LCJJc1Zpc2libGUiOnRydWUsIldpZHRoIjowLjAsIkhlaWdodCI6MC4wLCJCb3JkZXJTdHlsZSI6eyIkaWQiOiIzMDEiLCJMaW5lQ29sb3IiOm51bGwsIkxpbmVXZWlnaHQiOjAuMCwiTGluZVR5cGUiOjAsIlBhcmVudFN0eWxlIjpudWxsfSwiUGFyZW50U3R5bGUiOm51bGx9LCJIb3Jpem9udGFsQ29ubmVjdG9yU3R5bGUiOnsiJGlkIjoiMzAyIiwiTGluZUNvbG9yIjp7IiRyZWYiOiI5OCJ9LCJMaW5lV2VpZ2h0IjoxLjAsIkxpbmVUeXBlIjowLCJQYXJlbnRTdHlsZSI6bnVsbH0sIlZlcnRpY2FsQ29ubmVjdG9yU3R5bGUiOnsiJGlkIjoiMzA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wNCIsIk1hcmdpbiI6eyIkaWQiOiIzMDUiLCJUb3AiOjAsIkxlZnQiOjQsIlJpZ2h0Ijo0LCJCb3R0b20iOjB9LCJQYWRkaW5nIjp7IiRpZCI6IjMwNiIsIlRvcCI6MCwiTGVmdCI6MCwiUmlnaHQiOjAsIkJvdHRvbSI6MH0sIkJhY2tncm91bmQiOnsiJGlkIjoiMzA3IiwiQ29sb3IiOnsiJGlkIjoiMzA4IiwiQSI6MjU1LCJSIjo2OCwiRyI6ODQsIkIiOjEwNn19LCJJc1Zpc2libGUiOnRydWUsIldpZHRoIjowLjAsIkhlaWdodCI6MTYuMCwiQm9yZGVyU3R5bGUiOnsiJGlkIjoiMzA5IiwiTGluZUNvbG9yIjp7IiRyZWYiOiIxMDkifSwiTGluZVdlaWdodCI6MC4wLCJMaW5lVHlwZSI6MCwiUGFyZW50U3R5bGUiOm51bGx9LCJQYXJlbnRTdHlsZSI6bnVsbH0sIlRpdGxlU3R5bGUiOnsiJGlkIjoiMzEwIiwiRm9udFNldHRpbmdzIjp7IiRpZCI6IjMxMSIsIkZvbnRTaXplIjoxMSwiRm9udE5hbWUiOiJDYWxpYnJpIiwiSXNCb2xkIjp0cnVlLCJJc0l0YWxpYyI6ZmFsc2UsIklzVW5kZXJsaW5lZCI6ZmFsc2UsIlBhcmVudFN0eWxlIjpudWxsfSwiQXV0b1NpemUiOjAsIkZvcmVncm91bmQiOnsiJGlkIjoiMzEyIiwiQ29sb3IiOnsiJHJlZiI6IjExNCJ9fSwiTWF4V2lkdGgiOjk2MC4wLCJNYXhIZWlnaHQiOiJJbmZpbml0eSIsIlNtYXJ0Rm9yZWdyb3VuZElzQWN0aXZlIjpmYWxzZSwiSG9yaXpvbnRhbEFsaWdubWVudCI6MCwiVmVydGljYWxBbGlnbm1lbnQiOjAsIlNtYXJ0Rm9yZWdyb3VuZCI6bnVsbCwiQmFja2dyb3VuZEZpbGxUeXBlIjowLCJNYXJnaW4iOnsiJGlkIjoiMzEzIiwiVG9wIjowLCJMZWZ0IjowLCJSaWdodCI6MCwiQm90dG9tIjowfSwiUGFkZGluZyI6eyIkaWQiOiIzMTQiLCJUb3AiOjAsIkxlZnQiOjAsIlJpZ2h0IjowLCJCb3R0b20iOjB9LCJCYWNrZ3JvdW5kIjp7IiRyZWYiOiIxMTcifSwiSXNWaXNpYmxlIjp0cnVlLCJXaWR0aCI6MC4wLCJIZWlnaHQiOjAuMCwiQm9yZGVyU3R5bGUiOnsiJGlkIjoiMzE1IiwiTGluZUNvbG9yIjpudWxsLCJMaW5lV2VpZ2h0IjowLjAsIkxpbmVUeXBlIjowLCJQYXJlbnRTdHlsZSI6bnVsbH0sIlBhcmVudFN0eWxlIjpudWxsfSwiRGF0ZVN0eWxlIjp7IiRpZCI6IjMxNiIsIkZvbnRTZXR0aW5ncyI6eyIkaWQiOiIzMTciLCJGb250U2l6ZSI6MTAsIkZvbnROYW1lIjoiQ2FsaWJyaSIsIklzQm9sZCI6ZmFsc2UsIklzSXRhbGljIjpmYWxzZSwiSXNVbmRlcmxpbmVkIjpmYWxzZSwiUGFyZW50U3R5bGUiOm51bGx9LCJBdXRvU2l6ZSI6MCwiRm9yZWdyb3VuZCI6eyIkaWQiOiIzMTgiLCJDb2xvciI6eyIkcmVmIjoiMTIxIn19LCJNYXhXaWR0aCI6MjA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EyNCJ9LCJJc1Zpc2libGUiOnRydWUsIldpZHRoIjowLjAsIkhlaWdodCI6MC4wLCJCb3JkZXJTdHlsZSI6eyIkaWQiOiIzMjEiLCJMaW5lQ29sb3IiOm51bGwsIkxpbmVXZWlnaHQiOjAuMCwiTGluZVR5cGUiOjAsIlBhcmVudFN0eWxlIjpudWxsfSwiUGFyZW50U3R5bGUiOm51bGx9LCJEYXRlRm9ybWF0Ijp7IiRpZCI6IjMy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IyIn0sIklkIjoiMjdhZTQ3NTgtOWJhYy00MGQzLTg0MDktNDA1ZDVhMjhjOWI2IiwiSW1wb3J0SWQiOm51bGwsIlRpdGxlIjoi7IaQIOyduOyLnSDrqqjrk4gg6rCc67CcIiwiTm90ZSI6bnVsbCwiSHlwZXJsaW5rIjpudWxsLCJJc0NoYW5nZWQiOmZhbHNlLCJJc05ldyI6ZmFsc2V9LHsiJGlkIjoiMzIzIiwiR3JvdXBOYW1lIjpudWxsLCJTdGFydERhdGUiOiIyMDE5LTA1LTAxVDAwOjAwOjAwWiIsIkVuZERhdGUiOiIyMDE5LTA1LTMxVDIzOjU5OjAwWiIsIlBlcmNlbnRhZ2VDb21wbGV0ZSI6bnVsbCwiU3R5bGUiOnsiJGlkIjoiMzI0IiwiU2hhcGUiOjAsIlNoYXBlVGhpY2tuZXNzIjoxLCJEdXJhdGlvbkZvcm1hdCI6MCwiSW5jbHVkZU5vbldvcmtpbmdEYXlzSW5EdXJhdGlvbiI6ZmFsc2UsIlBlcmNlbnRhZ2VDb21wbGV0ZVN0eWxlIjp7IiRpZCI6IjMyNSIsIkZvbnRTZXR0aW5ncyI6eyIkaWQiOiIzM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yNyIsIkxpbmVDb2xvciI6bnVsbCwiTGluZVdlaWdodCI6MC4wLCJMaW5lVHlwZSI6MCwiUGFyZW50U3R5bGUiOm51bGx9LCJQYXJlbnRTdHlsZSI6bnVsbH0sIkR1cmF0aW9uU3R5bGUiOnsiJGlkIjoiMzI4IiwiRm9udFNldHRpbmdzIjp7IiRpZCI6IjMy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MwIiwiTGluZUNvbG9yIjpudWxsLCJMaW5lV2VpZ2h0IjowLjAsIkxpbmVUeXBlIjowLCJQYXJlbnRTdHlsZSI6bnVsbH0sIlBhcmVudFN0eWxlIjpudWxsfSwiSG9yaXpvbnRhbENvbm5lY3RvclN0eWxlIjp7IiRpZCI6IjMzMSIsIkxpbmVDb2xvciI6eyIkcmVmIjoiOTgifSwiTGluZVdlaWdodCI6MS4wLCJMaW5lVHlwZSI6MCwiUGFyZW50U3R5bGUiOm51bGx9LCJWZXJ0aWNhbENvbm5lY3RvclN0eWxlIjp7IiRpZCI6IjMzMi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zMiLCJNYXJnaW4iOnsiJHJlZiI6IjEwNCJ9LCJQYWRkaW5nIjp7IiRyZWYiOiIxMDUifSwiQmFja2dyb3VuZCI6eyIkaWQiOiIzMzQiLCJDb2xvciI6eyIkaWQiOiIzMzUiLCJBIjoyNTUsIlIiOjY4LCJHIjo4NCwiQiI6MTA2fX0sIklzVmlzaWJsZSI6dHJ1ZSwiV2lkdGgiOjAuMCwiSGVpZ2h0IjoxN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zkiLCJMaW5lQ29sb3IiOm51bGwsIkxpbmVXZWlnaHQiOjAuMCwiTGluZVR5cGUiOjAsIlBhcmVudFN0eWxlIjpudWxsfSwiUGFyZW50U3R5bGUiOm51bGx9LCJEYXRlU3R5bGUiOnsiJGlkIjoiMzQwIiwiRm9udFNldHRpbmdzIjp7IiRpZCI6IjM0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0Mi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4MmZiM2M0NS1hZTVmLTRjMWUtYThlYi0yNWZiOTZiMjc2NDgiLCJJbXBvcnRJZCI6bnVsbCwiVGl0bGUiOiLsnZjrpZgg6rSA66asIOuqqOuTiCDqsJzrsJwiLCJOb3RlIjpudWxsLCJIeXBlcmxpbmsiOm51bGwsIklzQ2hhbmdlZCI6ZmFsc2UsIklzTmV3IjpmYWxzZX0seyIkaWQiOiIzNDMiLCJHcm91cE5hbWUiOm51bGwsIlN0YXJ0RGF0ZSI6IjIwMTktMDUtMDFUMDA6MDA6MDBaIiwiRW5kRGF0ZSI6IjIwMTktMDUtMzFUMjM6NTk6MDBaIiwiUGVyY2VudGFnZUNvbXBsZXRlIjpudWxsLCJTdHlsZSI6eyIkaWQiOiIzNDQiLCJTaGFwZSI6MCwiU2hhcGVUaGlja25lc3MiOjEsIkR1cmF0aW9uRm9ybWF0IjowLCJJbmNsdWRlTm9uV29ya2luZ0RheXNJbkR1cmF0aW9uIjpmYWxzZSwiUGVyY2VudGFnZUNvbXBsZXRlU3R5bGUiOnsiJGlkIjoiMzQ1IiwiRm9udFNldHRpbmdzIjp7IiRpZCI6IjM0NiIsIkZvbnRTaXplIjoxMCwiRm9udE5hbWUiOiJDYWxpYnJpIiwiSXNCb2xkIjpmYWxzZSwiSXNJdGFsaWMiOmZhbHNlLCJJc1VuZGVybGluZWQiOmZhbHNlLCJQYXJlbnRTdHlsZSI6bnVsbH0sIkF1dG9TaXplIjowLCJGb3JlZ3JvdW5kIjp7IiRpZCI6IjM0NyIsIkNvbG9yIjp7IiRyZWYiOiI4NiJ9fSwiTWF4V2lkdGgiOjIwMC4wLCJNYXhIZWlnaHQiOiJJbmZpbml0eSIsIlNtYXJ0Rm9yZWdyb3VuZElzQWN0aXZlIjpmYWxzZSwiSG9yaXpvbnRhbEFsaWdubWVudCI6MCwiVmVydGljYWxBbGlnbm1lbnQiOjAsIlNtYXJ0Rm9yZWdyb3VuZCI6bnVsbCwiQmFja2dyb3VuZEZpbGxUeXBlIjowLCJNYXJnaW4iOnsiJGlkIjoiMzQ4IiwiVG9wIjowLCJMZWZ0IjowLCJSaWdodCI6MCwiQm90dG9tIjowfSwiUGFkZGluZyI6eyIkaWQiOiIzNDkiLCJUb3AiOjAsIkxlZnQiOjAsIlJpZ2h0IjowLCJCb3R0b20iOjB9LCJCYWNrZ3JvdW5kIjp7IiRyZWYiOiI4OSJ9LCJJc1Zpc2libGUiOnRydWUsIldpZHRoIjowLjAsIkhlaWdodCI6MC4wLCJCb3JkZXJTdHlsZSI6eyIkaWQiOiIzNTAiLCJMaW5lQ29sb3IiOm51bGwsIkxpbmVXZWlnaHQiOjAuMCwiTGluZVR5cGUiOjAsIlBhcmVudFN0eWxlIjpudWxsfSwiUGFyZW50U3R5bGUiOm51bGx9LCJEdXJhdGlvblN0eWxlIjp7IiRpZCI6IjM1MSIsIkZvbnRTZXR0aW5ncyI6eyIkaWQiOiIzNTIiLCJGb250U2l6ZSI6MTAsIkZvbnROYW1lIjoiQ2FsaWJyaSIsIklzQm9sZCI6ZmFsc2UsIklzSXRhbGljIjpmYWxzZSwiSXNVbmRlcmxpbmVkIjpmYWxzZSwiUGFyZW50U3R5bGUiOm51bGx9LCJBdXRvU2l6ZSI6MCwiRm9yZWdyb3VuZCI6eyIkaWQiOiIzNTMiLCJDb2xvciI6eyIkcmVmIjoiOTMifX0sIk1heFdpZHRoIjoyMDAuMCwiTWF4SGVpZ2h0IjoiSW5maW5pdHkiLCJTbWFydEZvcmVncm91bmRJc0FjdGl2ZSI6ZmFsc2UsIkhvcml6b250YWxBbGlnbm1lbnQiOjAsIlZlcnRpY2FsQWxpZ25tZW50IjowLCJTbWFydEZvcmVncm91bmQiOm51bGwsIkJhY2tncm91bmRGaWxsVHlwZSI6MCwiTWFyZ2luIjp7IiRpZCI6IjM1NCIsIlRvcCI6MCwiTGVmdCI6MCwiUmlnaHQiOjAsIkJvdHRvbSI6MH0sIlBhZGRpbmciOnsiJGlkIjoiMzU1IiwiVG9wIjowLCJMZWZ0IjowLCJSaWdodCI6MCwiQm90dG9tIjowfSwiQmFja2dyb3VuZCI6eyIkcmVmIjoiOTYifSwiSXNWaXNpYmxlIjp0cnVlLCJXaWR0aCI6MC4wLCJIZWlnaHQiOjAuMCwiQm9yZGVyU3R5bGUiOnsiJGlkIjoiMzU2IiwiTGluZUNvbG9yIjpudWxsLCJMaW5lV2VpZ2h0IjowLjAsIkxpbmVUeXBlIjowLCJQYXJlbnRTdHlsZSI6bnVsbH0sIlBhcmVudFN0eWxlIjpudWxsfSwiSG9yaXpvbnRhbENvbm5lY3RvclN0eWxlIjp7IiRpZCI6IjM1NyIsIkxpbmVDb2xvciI6eyIkcmVmIjoiOTgifSwiTGluZVdlaWdodCI6MS4wLCJMaW5lVHlwZSI6MCwiUGFyZW50U3R5bGUiOm51bGx9LCJWZXJ0aWNhbENvbm5lY3RvclN0eWxlIjp7IiRpZCI6IjM1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kiLCJNYXJnaW4iOnsiJGlkIjoiMzYwIiwiVG9wIjowLCJMZWZ0Ijo0LCJSaWdodCI6NCwiQm90dG9tIjowfSwiUGFkZGluZyI6eyIkaWQiOiIzNjEiLCJUb3AiOjAsIkxlZnQiOjAsIlJpZ2h0IjowLCJCb3R0b20iOjB9LCJCYWNrZ3JvdW5kIjp7IiRpZCI6IjM2MiIsIkNvbG9yIjp7IiRpZCI6IjM2MyIsIkEiOjI1NSwiUiI6NjgsIkciOjg0LCJCIjoxMDZ9fSwiSXNWaXNpYmxlIjp0cnVlLCJXaWR0aCI6MC4wLCJIZWlnaHQiOjE2LjAsIkJvcmRlclN0eWxlIjp7IiRpZCI6IjM2NCIsIkxpbmVDb2xvciI6eyIkcmVmIjoiMTA5In0sIkxpbmVXZWlnaHQiOjAuMCwiTGluZVR5cGUiOjAsIlBhcmVudFN0eWxlIjpudWxsfSwiUGFyZW50U3R5bGUiOm51bGx9LCJUaXRsZVN0eWxlIjp7IiRpZCI6IjM2NSIsIkZvbnRTZXR0aW5ncyI6eyIkaWQiOiIzNjYiLCJGb250U2l6ZSI6MTEsIkZvbnROYW1lIjoiQ2FsaWJyaSIsIklzQm9sZCI6dHJ1ZSwiSXNJdGFsaWMiOmZhbHNlLCJJc1VuZGVybGluZWQiOmZhbHNlLCJQYXJlbnRTdHlsZSI6bnVsbH0sIkF1dG9TaXplIjowLCJGb3JlZ3JvdW5kIjp7IiRpZCI6IjM2NyIsIkNvbG9yIjp7IiRyZWYiOiIxMTQifX0sIk1heFdpZHRoIjo5NjAuMCwiTWF4SGVpZ2h0IjoiSW5maW5pdHkiLCJTbWFydEZvcmVncm91bmRJc0FjdGl2ZSI6ZmFsc2UsIkhvcml6b250YWxBbGlnbm1lbnQiOjAsIlZlcnRpY2FsQWxpZ25tZW50IjowLCJTbWFydEZvcmVncm91bmQiOm51bGwsIkJhY2tncm91bmRGaWxsVHlwZSI6MCwiTWFyZ2luIjp7IiRpZCI6IjM2OCIsIlRvcCI6MCwiTGVmdCI6MCwiUmlnaHQiOjAsIkJvdHRvbSI6MH0sIlBhZGRpbmciOnsiJGlkIjoiMzY5IiwiVG9wIjowLCJMZWZ0IjowLCJSaWdodCI6MCwiQm90dG9tIjowfSwiQmFja2dyb3VuZCI6eyIkcmVmIjoiMTE3In0sIklzVmlzaWJsZSI6dHJ1ZSwiV2lkdGgiOjAuMCwiSGVpZ2h0IjowLjAsIkJvcmRlclN0eWxlIjp7IiRpZCI6IjM3MCIsIkxpbmVDb2xvciI6bnVsbCwiTGluZVdlaWdodCI6MC4wLCJMaW5lVHlwZSI6MCwiUGFyZW50U3R5bGUiOm51bGx9LCJQYXJlbnRTdHlsZSI6bnVsbH0sIkRhdGVTdHlsZSI6eyIkaWQiOiIzNzEiLCJGb250U2V0dGluZ3MiOnsiJGlkIjoiMzcyIiwiRm9udFNpemUiOjEwLCJGb250TmFtZSI6IkNhbGlicmkiLCJJc0JvbGQiOmZhbHNlLCJJc0l0YWxpYyI6ZmFsc2UsIklzVW5kZXJsaW5lZCI6ZmFsc2UsIlBhcmVudFN0eWxlIjpudWxsfSwiQXV0b1NpemUiOjAsIkZvcmVncm91bmQiOnsiJGlkIjoiMzczIiwiQ29sb3IiOnsiJHJlZiI6IjEyMSJ9fSwiTWF4V2lkdGgiOjIwMC4wLCJNYXhIZWlnaHQiOiJJbmZpbml0eSIsIlNtYXJ0Rm9yZWdyb3VuZElzQWN0aXZlIjpmYWxzZSwiSG9yaXpvbnRhbEFsaWdubWVudCI6MCwiVmVydGljYWxBbGlnbm1lbnQiOjAsIlNtYXJ0Rm9yZWdyb3VuZCI6bnVsbCwiQmFja2dyb3VuZEZpbGxUeXBlIjowLCJNYXJnaW4iOnsiJGlkIjoiMzc0IiwiVG9wIjowLCJMZWZ0IjowLCJSaWdodCI6MCwiQm90dG9tIjowfSwiUGFkZGluZyI6eyIkaWQiOiIzNzUiLCJUb3AiOjAsIkxlZnQiOjAsIlJpZ2h0IjowLCJCb3R0b20iOjB9LCJCYWNrZ3JvdW5kIjp7IiRyZWYiOiIxMjQifSwiSXNWaXNpYmxlIjp0cnVlLCJXaWR0aCI6MC4wLCJIZWlnaHQiOjAuMCwiQm9yZGVyU3R5bGUiOnsiJGlkIjoiMzc2IiwiTGluZUNvbG9yIjpudWxsLCJMaW5lV2VpZ2h0IjowLjAsIkxpbmVUeXBlIjowLCJQYXJlbnRTdHlsZSI6bnVsbH0sIlBhcmVudFN0eWxlIjpudWxsfSwiRGF0ZUZvcm1hdCI6eyIkaWQiOiIzN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M3NyJ9LCJJZCI6ImU2NzZkZDVjLThkNjUtNDc3NS04OGI2LWQ1NmI0ZTczZWUwYyIsIkltcG9ydElkIjpudWxsLCJUaXRsZSI6IuyLoOyytCDsnbjsi50g66qo65OIIOqwnOuwnCIsIk5vdGUiOm51bGwsIkh5cGVybGluayI6bnVsbCwiSXNDaGFuZ2VkIjpmYWxzZSwiSXNOZXciOmZhbHNlfSx7IiRpZCI6IjM3OCIsIkdyb3VwTmFtZSI6bnVsbCwiU3RhcnREYXRlIjoiMjAxOS0wNi0wMVQwMDowMDowMFoiLCJFbmREYXRlIjoiMjAxOS0wNy0zMVQyMzo1OTowMFoiLCJQZXJjZW50YWdlQ29tcGxldGUiOm51bGwsIlN0eWxlIjp7IiRpZCI6IjM3OSIsIlNoYXBlIjowLCJTaGFwZVRoaWNrbmVzcyI6MS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g2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g5In0sIklzVmlzaWJsZSI6dHJ1ZSwiV2lkdGgiOjAuMCwiSGVpZ2h0IjowLjAsIkJvcmRlclN0eWxlIjp7IiRpZCI6IjM4NSIsIkxpbmVDb2xvciI6bnVsbCwiTGluZVdlaWdodCI6MC4wLCJMaW5lVHlwZSI6MCwiUGFyZW50U3R5bGUiOm51bGx9LCJQYXJlbnRTdHlsZSI6bnVsbH0sIkR1cmF0aW9uU3R5bGUiOnsiJGlkIjoiMzg2IiwiRm9udFNldHRpbmdzIjp7IiRpZCI6IjM4NyIsIkZvbnRTaXplIjoxMCwiRm9udE5hbWUiOiJDYWxpYnJpIiwiSXNCb2xkIjpmYWxzZSwiSXNJdGFsaWMiOmZhbHNlLCJJc1VuZGVybGluZWQiOmZhbHNlLCJQYXJlbnRTdHlsZSI6bnVsbH0sIkF1dG9TaXplIjowLCJGb3JlZ3JvdW5kIjp7IiRpZCI6IjM4OCIsIkNvbG9yIjp7IiRyZWYiOiI5MyJ9fSwiTWF4V2lkdGgiOjIwMC4wLCJNYXhIZWlnaHQiOiJJbmZpbml0eSIsIlNtYXJ0Rm9yZWdyb3VuZElzQWN0aXZlIjpmYWxzZSwiSG9yaXpvbnRhbEFsaWdubWVudCI6MCwiVmVydGljYWxBbGlnbm1lbnQiOjAsIlNtYXJ0Rm9yZWdyb3VuZCI6bnVsbCwiQmFja2dyb3VuZEZpbGxUeXBlIjowLCJNYXJnaW4iOnsiJGlkIjoiMzg5IiwiVG9wIjowLCJMZWZ0IjowLCJSaWdodCI6MCwiQm90dG9tIjowfSwiUGFkZGluZyI6eyIkaWQiOiIzOTAiLCJUb3AiOjAsIkxlZnQiOjAsIlJpZ2h0IjowLCJCb3R0b20iOjB9LCJCYWNrZ3JvdW5kIjp7IiRyZWYiOiI5Ni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5OCJ9LCJMaW5lV2VpZ2h0IjoxLjAsIkxpbmVUeXBlIjowLCJQYXJlbnRTdHlsZSI6bnVsbH0sIlZlcnRpY2FsQ29ubmVjdG9yU3R5bGUiOnsiJGlkIjoiMzk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5NCIsIk1hcmdpbiI6eyIkaWQiOiIzOTUiLCJUb3AiOjAsIkxlZnQiOjQsIlJpZ2h0Ijo0LCJCb3R0b20iOjB9LCJQYWRkaW5nIjp7IiRpZCI6IjM5NiIsIlRvcCI6MCwiTGVmdCI6MCwiUmlnaHQiOjAsIkJvdHRvbSI6MH0sIkJhY2tncm91bmQiOnsiJGlkIjoiMzk3IiwiQ29sb3IiOnsiJGlkIjoiMzk4IiwiQSI6MjU1LCJSIjo2OCwiRyI6ODQsIkIiOjEwNn19LCJJc1Zpc2libGUiOnRydWUsIldpZHRoIjowLjAsIkhlaWdodCI6MTYuMCwiQm9yZGVyU3R5bGUiOnsiJGlkIjoiMzk5IiwiTGluZUNvbG9yIjp7IiRyZWYiOiIxMDkifSwiTGluZVdlaWdodCI6MC4wLCJMaW5lVHlwZSI6MCwiUGFyZW50U3R5bGUiOm51bGx9LCJQYXJlbnRTdHlsZSI6bnVsbH0sIlRpdGxlU3R5bGUiOnsiJGlkIjoiNDAwIiwiRm9udFNldHRpbmdzIjp7IiRpZCI6IjQwMSIsIkZvbnRTaXplIjoxMSwiRm9udE5hbWUiOiJDYWxpYnJpIiwiSXNCb2xkIjp0cnVlLCJJc0l0YWxpYyI6ZmFsc2UsIklzVW5kZXJsaW5lZCI6ZmFsc2UsIlBhcmVudFN0eWxlIjpudWxsfSwiQXV0b1NpemUiOjAsIkZvcmVncm91bmQiOnsiJGlkIjoiNDAyIiwiQ29sb3IiOnsiJHJlZiI6IjExNCJ9fSwiTWF4V2lkdGgiOjcy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TcifSwiSXNWaXNpYmxlIjp0cnVlLCJXaWR0aCI6MC4wLCJIZWlnaHQiOjAuMCwiQm9yZGVyU3R5bGUiOnsiJGlkIjoiNDA1IiwiTGluZUNvbG9yIjpudWxsLCJMaW5lV2VpZ2h0IjowLjAsIkxpbmVUeXBlIjowLCJQYXJlbnRTdHlsZSI6bnVsbH0sIlBhcmVudFN0eWxlIjpudWxsfSwiRGF0ZVN0eWxlIjp7IiRpZCI6IjQwNiIsIkZvbnRTZXR0aW5ncyI6eyIkaWQiOiI0MDciLCJGb250U2l6ZSI6MTAsIkZvbnROYW1lIjoiQ2FsaWJyaSIsIklzQm9sZCI6ZmFsc2UsIklzSXRhbGljIjpmYWxzZSwiSXNVbmRlcmxpbmVkIjpmYWxzZSwiUGFyZW50U3R5bGUiOm51bGx9LCJBdXRvU2l6ZSI6MCwiRm9yZWdyb3VuZCI6eyIkaWQiOiI0MDgiLCJDb2xvciI6eyIkcmVmIjoiMTIxIn19LCJNYXhXaWR0aCI6MjAwLjAsIk1heEhlaWdodCI6IkluZmluaXR5IiwiU21hcnRGb3JlZ3JvdW5kSXNBY3RpdmUiOmZhbHNlLCJIb3Jpem9udGFsQWxpZ25tZW50IjowLCJWZXJ0aWNhbEFsaWdubWVudCI6MCwiU21hcnRGb3JlZ3JvdW5kIjpudWxsLCJCYWNrZ3JvdW5kRmlsbFR5cGUiOjAsIk1hcmdpbiI6eyIkaWQiOiI0MDkiLCJUb3AiOjAsIkxlZnQiOjAsIlJpZ2h0IjowLCJCb3R0b20iOjB9LCJQYWRkaW5nIjp7IiRpZCI6IjQxMCIsIlRvcCI6MCwiTGVmdCI6MCwiUmlnaHQiOjAsIkJvdHRvbSI6MH0sIkJhY2tncm91bmQiOnsiJHJlZiI6IjEyNCJ9LCJJc1Zpc2libGUiOnRydWUsIldpZHRoIjowLjAsIkhlaWdodCI6MC4wLCJCb3JkZXJTdHlsZSI6eyIkaWQiOiI0MTEiLCJMaW5lQ29sb3IiOm51bGwsIkxpbmVXZWlnaHQiOjAuMCwiTGluZVR5cGUiOjAsIlBhcmVudFN0eWxlIjpudWxsfSwiUGFyZW50U3R5bGUiOm51bGx9LCJEYXRlRm9ybWF0Ijp7IiRpZCI6IjQx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NDEyIn0sIklkIjoiNTU4NzE1NjYtYWNiNC00NzlmLWE1OTMtYzRkNzVmYWJhNWYzIiwiSW1wb3J0SWQiOm51bGwsIlRpdGxlIjoiQVIg66qo642466eBIOuwjyDstpzroKUg7ZWo7IiYIOqwnOuwnCIsIk5vdGUiOm51bGwsIkh5cGVybGluayI6bnVsbCwiSXNDaGFuZ2VkIjpmYWxzZSwiSXNOZXciOmZhbHNlfSx7IiRpZCI6IjQxMyIsIkdyb3VwTmFtZSI6bnVsbCwiU3RhcnREYXRlIjoiMjAxOS0wNi0wMVQwMDowMDowMFoiLCJFbmREYXRlIjoiMjAxOS0wNi0xOVQyMzo1OTowMFoiLCJQZXJjZW50YWdlQ29tcGxldGUiOm51bGwsIlN0eWxlIjp7IiRpZCI6IjQxNCIsIlNoYXBlIjowLCJTaGFwZVRoaWNrbmVzcyI6MSwiRHVyYXRpb25Gb3JtYXQiOjAsIkluY2x1ZGVOb25Xb3JraW5nRGF5c0luRHVyYXRpb24iOmZhbHNlLCJQZXJjZW50YWdlQ29tcGxldGVTdHlsZSI6eyIkaWQiOiI0MTUiLCJGb250U2V0dGluZ3MiOnsiJGlkIjoiNDE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MTciLCJMaW5lQ29sb3IiOm51bGwsIkxpbmVXZWlnaHQiOjAuMCwiTGluZVR5cGUiOjAsIlBhcmVudFN0eWxlIjpudWxsfSwiUGFyZW50U3R5bGUiOm51bGx9LCJEdXJhdGlvblN0eWxlIjp7IiRpZCI6IjQxOCIsIkZvbnRTZXR0aW5ncyI6eyIkaWQiOiI0M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yMCIsIkxpbmVDb2xvciI6bnVsbCwiTGluZVdlaWdodCI6MC4wLCJMaW5lVHlwZSI6MCwiUGFyZW50U3R5bGUiOm51bGx9LCJQYXJlbnRTdHlsZSI6bnVsbH0sIkhvcml6b250YWxDb25uZWN0b3JTdHlsZSI6eyIkaWQiOiI0MjEiLCJMaW5lQ29sb3IiOnsiJHJlZiI6Ijk4In0sIkxpbmVXZWlnaHQiOjEuMCwiTGluZVR5cGUiOjAsIlBhcmVudFN0eWxlIjpudWxsfSwiVmVydGljYWxDb25uZWN0b3JTdHlsZSI6eyIkaWQiOiI0MjI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IzIiwiTWFyZ2luIjp7IiRyZWYiOiIxMDQifSwiUGFkZGluZyI6eyIkcmVmIjoiMTA1In0sIkJhY2tncm91bmQiOnsiJGlkIjoiNDI0IiwiQ29sb3IiOnsiJGlkIjoiNDI1IiwiQSI6MjU1LCJSIjoyNTUsIkciOjE5MiwiQiI6MH19LCJJc1Zpc2libGUiOnRydWUsIldpZHRoIjowLjAsIkhlaWdodCI6MTYuMCwiQm9yZGVyU3R5bGUiOnsiJGlkIjoiNDI2IiwiTGluZUNvbG9yIjp7IiRyZWYiOiIxMDkifSwiTGluZVdlaWdodCI6MC4wLCJMaW5lVHlwZSI6MCwiUGFyZW50U3R5bGUiOm51bGx9LCJQYXJlbnRTdHlsZSI6bnVsbH0sIlRpdGxlU3R5bGUiOnsiJGlkIjoiNDI3IiwiRm9udFNldHRpbmdzIjp7IiRpZCI6IjQy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I5IiwiTGluZUNvbG9yIjpudWxsLCJMaW5lV2VpZ2h0IjowLjAsIkxpbmVUeXBlIjowLCJQYXJlbnRTdHlsZSI6bnVsbH0sIlBhcmVudFN0eWxlIjpudWxsfSwiRGF0ZVN0eWxlIjp7IiRpZCI6IjQzMCIsIkZvbnRTZXR0aW5ncyI6eyIkaWQiOiI0Mz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zIiLCJMaW5lQ29sb3IiOm51bGwsIkxpbmVXZWlnaHQiOjAuMCwiTGluZVR5cGUiOjAsIlBhcmVudFN0eWxlIjpudWxsfSwiUGFyZW50U3R5bGUiOm51bGx9LCJEYXRlRm9ybWF0Ijp7IiRyZWYiOiIxMjUifSwiSXNWaXNpYmxlIjp0cnVlLCJQYXJlbnRTdHlsZSI6bnVsbH0sIkluZGV4IjoxMCwiU21hcnREdXJhdGlvbkFjdGl2YXRlZCI6ZmFsc2UsIkRhdGVGb3JtYXQiOnsiJHJlZiI6IjEyNSJ9LCJJZCI6Ijg2MGM4MDdlLTRmY2UtNDViNC1hMDdiLTg4ZmI1ZTUzNzE2NSIsIkltcG9ydElkIjpudWxsLCJUaXRsZSI6IuuplOyduCDrqqjrk4gg7Jyg7KeAL+uztOyImCIsIk5vdGUiOm51bGwsIkh5cGVybGluayI6bnVsbCwiSXNDaGFuZ2VkIjpmYWxzZSwiSXNOZXciOmZhbHNlfSx7IiRpZCI6IjQzMyIsIkdyb3VwTmFtZSI6bnVsbCwiU3RhcnREYXRlIjoiMjAxOS0wNi0wNVQwMDowMDowMFoiLCJFbmREYXRlIjoiMjAxOS0wNi0xOVQyMzo1OTowMCIsIlBlcmNlbnRhZ2VDb21wbGV0ZSI6bnVsbCwiU3R5bGUiOnsiJGlkIjoiNDM0IiwiU2hhcGUiOjAsIlNoYXBlVGhpY2tuZXNzIjoxLCJEdXJhdGlvbkZvcm1hdCI6MCwiSW5jbHVkZU5vbldvcmtpbmdEYXlzSW5EdXJhdGlvbiI6ZmFsc2UsIlBlcmNlbnRhZ2VDb21wbGV0ZV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DY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DkifSwiSXNWaXNpYmxlIjp0cnVlLCJXaWR0aCI6MC4wLCJIZWlnaHQiOjAuMCwiQm9yZGVyU3R5bGUiOnsiJGlkIjoiNDQwIiwiTGluZUNvbG9yIjpudWxsLCJMaW5lV2VpZ2h0IjowLjAsIkxpbmVUeXBlIjowLCJQYXJlbnRTdHlsZSI6bnVsbH0sIlBhcmVudFN0eWxlIjpudWxsfSwiRHVyYXRpb25TdHlsZSI6eyIkaWQiOiI0NDEiLCJGb250U2V0dGluZ3MiOnsiJGlkIjoiNDQyIiwiRm9udFNpemUiOjEwLCJGb250TmFtZSI6IkNhbGlicmkiLCJJc0JvbGQiOmZhbHNlLCJJc0l0YWxpYyI6ZmFsc2UsIklzVW5kZXJsaW5lZCI6ZmFsc2UsIlBhcmVudFN0eWxlIjpudWxsfSwiQXV0b1NpemUiOjAsIkZvcmVncm91bmQiOnsiJGlkIjoiNDQzIiwiQ29sb3IiOnsiJHJlZiI6IjkzIn19LCJNYXhXaWR0aCI6MjAwLjAsIk1heEhlaWdodCI6IkluZmluaXR5IiwiU21hcnRGb3JlZ3JvdW5kSXNBY3RpdmUiOmZhbHNlLCJIb3Jpem9udGFsQWxpZ25tZW50IjowLCJWZXJ0aWNhbEFsaWdubWVudCI6MCwiU21hcnRGb3JlZ3JvdW5kIjpudWxsLCJCYWNrZ3JvdW5kRmlsbFR5cGUiOjAsIk1hcmdpbiI6eyIkaWQiOiI0NDQiLCJUb3AiOjAsIkxlZnQiOjAsIlJpZ2h0IjowLCJCb3R0b20iOjB9LCJQYWRkaW5nIjp7IiRpZCI6IjQ0NSIsIlRvcCI6MCwiTGVmdCI6MCwiUmlnaHQiOjAsIkJvdHRvbSI6MH0sIkJhY2tncm91bmQiOnsiJHJlZiI6Ijk2In0sIklzVmlzaWJsZSI6dHJ1ZSwiV2lkdGgiOjAuMCwiSGVpZ2h0IjowLjAsIkJvcmRlclN0eWxlIjp7IiRpZCI6IjQ0NiIsIkxpbmVDb2xvciI6bnVsbCwiTGluZVdlaWdodCI6MC4wLCJMaW5lVHlwZSI6MCwiUGFyZW50U3R5bGUiOm51bGx9LCJQYXJlbnRTdHlsZSI6bnVsbH0sIkhvcml6b250YWxDb25uZWN0b3JTdHlsZSI6eyIkaWQiOiI0NDciLCJMaW5lQ29sb3IiOnsiJHJlZiI6Ijk4In0sIkxpbmVXZWlnaHQiOjEuMCwiTGluZVR5cGUiOjAsIlBhcmVudFN0eWxlIjpudWxsfSwiVmVydGljYWxDb25uZWN0b3JTdHlsZSI6eyIkaWQiOiI0ND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Q5IiwiTWFyZ2luIjp7IiRpZCI6IjQ1MCIsIlRvcCI6MCwiTGVmdCI6NCwiUmlnaHQiOjQsIkJvdHRvbSI6MH0sIlBhZGRpbmciOnsiJGlkIjoiNDUxIiwiVG9wIjowLCJMZWZ0IjowLCJSaWdodCI6MCwiQm90dG9tIjowfSwiQmFja2dyb3VuZCI6eyIkaWQiOiI0NTIiLCJDb2xvciI6eyIkaWQiOiI0NTMiLCJBIjoyNTUsIlIiOjkxLCJHIjoxNTUsIkIiOjIxM319LCJJc1Zpc2libGUiOnRydWUsIldpZHRoIjowLjAsIkhlaWdodCI6MTYuMCwiQm9yZGVyU3R5bGUiOnsiJGlkIjoiNDU0IiwiTGluZUNvbG9yIjp7IiRyZWYiOiIxMDkifSwiTGluZVdlaWdodCI6MC4wLCJMaW5lVHlwZSI6MCwiUGFyZW50U3R5bGUiOm51bGx9LCJQYXJlbnRTdHlsZSI6bnVsbH0sIlRpdGxlU3R5bGUiOnsiJGlkIjoiNDU1IiwiRm9udFNldHRpbmdzIjp7IiRpZCI6IjQ1NiIsIkZvbnRTaXplIjoxMSwiRm9udE5hbWUiOiJDYWxpYnJpIiwiSXNCb2xkIjp0cnVlLCJJc0l0YWxpYyI6ZmFsc2UsIklzVW5kZXJsaW5lZCI6ZmFsc2UsIlBhcmVudFN0eWxlIjpudWxsfSwiQXV0b1NpemUiOjAsIkZvcmVncm91bmQiOnsiJGlkIjoiNDU3IiwiQ29sb3IiOnsiJHJlZiI6IjExNCJ9fSwiTWF4V2lkdGgiOjcyMC4wLCJNYXhIZWlnaHQiOiJJbmZpbml0eSIsIlNtYXJ0Rm9yZWdyb3VuZElzQWN0aXZlIjpmYWxzZSwiSG9yaXpvbnRhbEFsaWdubWVudCI6MCwiVmVydGljYWxBbGlnbm1lbnQiOjAsIlNtYXJ0Rm9yZWdyb3VuZCI6bnVsbCwiQmFja2dyb3VuZEZpbGxUeXBlIjowLCJNYXJnaW4iOnsiJGlkIjoiNDU4IiwiVG9wIjowLCJMZWZ0IjowLCJSaWdodCI6MCwiQm90dG9tIjowfSwiUGFkZGluZyI6eyIkaWQiOiI0NTkiLCJUb3AiOjAsIkxlZnQiOjAsIlJpZ2h0IjowLCJCb3R0b20iOjB9LCJCYWNrZ3JvdW5kIjp7IiRyZWYiOiIxMTcifSwiSXNWaXNpYmxlIjp0cnVlLCJXaWR0aCI6MC4wLCJIZWlnaHQiOjAuMCwiQm9yZGVyU3R5bGUiOnsiJGlkIjoiNDYwIiwiTGluZUNvbG9yIjpudWxsLCJMaW5lV2VpZ2h0IjowLjAsIkxpbmVUeXBlIjowLCJQYXJlbnRTdHlsZSI6bnVsbH0sIlBhcmVudFN0eWxlIjpudWxsfSwiRGF0ZVN0eWxlIjp7IiRpZCI6IjQ2MSIsIkZvbnRTZXR0aW5ncyI6eyIkaWQiOiI0NjIiLCJGb250U2l6ZSI6MTAsIkZvbnROYW1lIjoiQ2FsaWJyaSIsIklzQm9sZCI6ZmFsc2UsIklzSXRhbGljIjpmYWxzZSwiSXNVbmRlcmxpbmVkIjpmYWxzZSwiUGFyZW50U3R5bGUiOm51bGx9LCJBdXRvU2l6ZSI6MCwiRm9yZWdyb3VuZCI6eyIkaWQiOiI0NjMiLCJDb2xvciI6eyIkcmVmIjoiMTIxIn19LCJNYXhXaWR0aCI6MjAwLjAsIk1heEhlaWdodCI6IkluZmluaXR5IiwiU21hcnRGb3JlZ3JvdW5kSXNBY3RpdmUiOmZhbHNlLCJIb3Jpem9udGFsQWxpZ25tZW50IjowLCJWZXJ0aWNhbEFsaWdubWVudCI6MCwiU21hcnRGb3JlZ3JvdW5kIjpudWxsLCJCYWNrZ3JvdW5kRmlsbFR5cGUiOjAsIk1hcmdpbiI6eyIkaWQiOiI0NjQiLCJUb3AiOjAsIkxlZnQiOjAsIlJpZ2h0IjowLCJCb3R0b20iOjB9LCJQYWRkaW5nIjp7IiRpZCI6IjQ2NSIsIlRvcCI6MCwiTGVmdCI6MCwiUmlnaHQiOjAsIkJvdHRvbSI6MH0sIkJhY2tncm91bmQiOnsiJHJlZiI6IjEyNCJ9LCJJc1Zpc2libGUiOnRydWUsIldpZHRoIjowLjAsIkhlaWdodCI6MC4wLCJCb3JkZXJTdHlsZSI6eyIkaWQiOiI0NjYiLCJMaW5lQ29sb3IiOm51bGwsIkxpbmVXZWlnaHQiOjAuMCwiTGluZVR5cGUiOjAsIlBhcmVudFN0eWxlIjpudWxsfSwiUGFyZW50U3R5bGUiOm51bGx9LCJEYXRlRm9ybWF0Ijp7IiRpZCI6IjQ2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Q2NyJ9LCJJZCI6IjIyZjM5ZmI4LTI5OTQtNDkxMS1hYWM2LTBmZjI5NTg3ZWZkNCIsIkltcG9ydElkIjpudWxsLCJUaXRsZSI6Iuy1nOyihSDrs7Tqs6DshJwg7J6R7ISxIOuwjyDtlLzrk5zrsLEiLCJOb3RlIjpudWxsLCJIeXBlcmxpbmsiOm51bGwsIklzQ2hhbmdlZCI6ZmFsc2UsIklzTmV3IjpmYWxzZX0seyIkaWQiOiI0NjgiLCJHcm91cE5hbWUiOm51bGwsIlN0YXJ0RGF0ZSI6IjIwMTktMDgtMDFUMDA6MDA6MDBaIiwiRW5kRGF0ZSI6IjIwMTktMDgtMzFUMjM6NTk6MDBaIiwiUGVyY2VudGFnZUNvbXBsZXRlIjpudWxsLCJTdHlsZSI6eyIkaWQiOiI0NjkiLCJTaGFwZSI6MCwiU2hhcGVUaGlja25lc3MiOjEsIkR1cmF0aW9uRm9ybWF0IjowLCJJbmNsdWRlTm9uV29ya2luZ0RheXNJbkR1cmF0aW9uIjpmYWxzZSwiUGVyY2VudGFnZUNvbXBsZXRlU3R5bGUiOnsiJGlkIjoiNDcwIiwiRm9udFNldHRpbmdzIjp7IiRpZCI6IjQ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cyIiwiTGluZUNvbG9yIjpudWxsLCJMaW5lV2VpZ2h0IjowLjAsIkxpbmVUeXBlIjowLCJQYXJlbnRTdHlsZSI6bnVsbH0sIlBhcmVudFN0eWxlIjpudWxsfSwiRHVyYXRpb25TdHlsZSI6eyIkaWQiOiI0NzMiLCJGb250U2V0dGluZ3MiOnsiJGlkIjoiNDc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NzUiLCJMaW5lQ29sb3IiOm51bGwsIkxpbmVXZWlnaHQiOjAuMCwiTGluZVR5cGUiOjAsIlBhcmVudFN0eWxlIjpudWxsfSwiUGFyZW50U3R5bGUiOm51bGx9LCJIb3Jpem9udGFsQ29ubmVjdG9yU3R5bGUiOnsiJGlkIjoiNDc2IiwiTGluZUNvbG9yIjp7IiRyZWYiOiI5OCJ9LCJMaW5lV2VpZ2h0IjoxLjAsIkxpbmVUeXBlIjowLCJQYXJlbnRTdHlsZSI6bnVsbH0sIlZlcnRpY2FsQ29ubmVjdG9yU3R5bGUiOnsiJGlkIjoiNDc3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3OCIsIk1hcmdpbiI6eyIkcmVmIjoiMTA0In0sIlBhZGRpbmciOnsiJHJlZiI6IjEwNSJ9LCJCYWNrZ3JvdW5kIjp7IiRpZCI6IjQ3OSIsIkNvbG9yIjp7IiRpZCI6IjQ4MCIsIkEiOjI1NSwiUiI6MjM3LCJHIjoxMjUsIkIiOjQ5fX0sIklzVmlzaWJsZSI6dHJ1ZSwiV2lkdGgiOjAuMCwiSGVpZ2h0IjoxNi4wLCJCb3JkZXJTdHlsZSI6eyIkaWQiOiI0ODEiLCJMaW5lQ29sb3IiOnsiJHJlZiI6IjEwOSJ9LCJMaW5lV2VpZ2h0IjowLjAsIkxpbmVUeXBlIjowLCJQYXJlbnRTdHlsZSI6bnVsbH0sIlBhcmVudFN0eWxlIjpudWxsfSwiVGl0bGVTdHlsZSI6eyIkaWQiOiI0ODIiLCJGb250U2V0dGluZ3MiOnsiJGlkIjoiNDgz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QiLCJMaW5lQ29sb3IiOm51bGwsIkxpbmVXZWlnaHQiOjAuMCwiTGluZVR5cGUiOjAsIlBhcmVudFN0eWxlIjpudWxsfSwiUGFyZW50U3R5bGUiOm51bGx9LCJEYXRlU3R5bGUiOnsiJGlkIjoiNDg1IiwiRm9udFNldHRpbmdzIjp7IiRpZCI6IjQ4Ni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NyIsIkxpbmVDb2xvciI6bnVsbCwiTGluZVdlaWdodCI6MC4wLCJMaW5lVHlwZSI6MCwiUGFyZW50U3R5bGUiOm51bGx9LCJQYXJlbnRTdHlsZSI6bnVsbH0sIkRhdGVGb3JtYXQiOnsiJHJlZiI6IjEyNSJ9LCJJc1Zpc2libGUiOnRydWUsIlBhcmVudFN0eWxlIjpudWxsfSwiSW5kZXgiOjEyLCJTbWFydER1cmF0aW9uQWN0aXZhdGVkIjpmYWxzZSwiRGF0ZUZvcm1hdCI6eyIkcmVmIjoiMTI1In0sIklkIjoiNTQ5ZWZkZDItZjJkYS00YWRjLWJhNzYtNmY0ZThjYjZjMTg0IiwiSW1wb3J0SWQiOm51bGwsIlRpdGxlIjoi7Iug7LK0IOyduOyLnSDrqqjrk4gg7ISx64qlIO2WpeyDgSIsIk5vdGUiOm51bGwsIkh5cGVybGluayI6bnVsbCwiSXNDaGFuZ2VkIjpmYWxzZSwiSXNOZXciOmZhbHNlfSx7IiRpZCI6IjQ4OCIsIkdyb3VwTmFtZSI6bnVsbCwiU3RhcnREYXRlIjoiMjAxOS0wOC0wMVQwMDowMDowMFoiLCJFbmREYXRlIjoiMjAxOS0wOC0zMVQyMzo1OTowMFoiLCJQZXJjZW50YWdlQ29tcGxldGUiOm51bGwsIlN0eWxlIjp7IiRpZCI6IjQ4OSIsIlNoYXBlIjowLCJTaGFwZVRoaWNrbmVzcyI6MSwiRHVyYXRpb25Gb3JtYXQiOjAsIkluY2x1ZGVOb25Xb3JraW5nRGF5c0luRHVyYXRpb24iOmZhbHNlLCJQZXJjZW50YWdlQ29tcGxldGVTdHlsZSI6eyIkaWQiOiI0OTAiLCJGb250U2V0dGluZ3MiOnsiJGlkIjoiNDk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TIiLCJMaW5lQ29sb3IiOm51bGwsIkxpbmVXZWlnaHQiOjAuMCwiTGluZVR5cGUiOjAsIlBhcmVudFN0eWxlIjpudWxsfSwiUGFyZW50U3R5bGUiOm51bGx9LCJEdXJhdGlvblN0eWxlIjp7IiRpZCI6IjQ5MyIsIkZvbnRTZXR0aW5ncyI6eyIkaWQiOiI0OT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SIsIkxpbmVDb2xvciI6bnVsbCwiTGluZVdlaWdodCI6MC4wLCJMaW5lVHlwZSI6MCwiUGFyZW50U3R5bGUiOm51bGx9LCJQYXJlbnRTdHlsZSI6bnVsbH0sIkhvcml6b250YWxDb25uZWN0b3JTdHlsZSI6eyIkaWQiOiI0OTYiLCJMaW5lQ29sb3IiOnsiJHJlZiI6Ijk4In0sIkxpbmVXZWlnaHQiOjEuMCwiTGluZVR5cGUiOjAsIlBhcmVudFN0eWxlIjpudWxsfSwiVmVydGljYWxDb25uZWN0b3JTdHlsZSI6eyIkaWQiOiI0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4IiwiTWFyZ2luIjp7IiRyZWYiOiIxMDQifSwiUGFkZGluZyI6eyIkcmVmIjoiMTA1In0sIkJhY2tncm91bmQiOnsiJGlkIjoiNDk5IiwiQ29sb3IiOnsiJGlkIjoiNTAwIiwiQSI6MjU1LCJSIjoyMzcsIkciOjEyNSwiQiI6NDl9fSwiSXNWaXNpYmxlIjp0cnVlLCJXaWR0aCI6MC4wLCJIZWlnaHQiOjE2LjAsIkJvcmRlclN0eWxlIjp7IiRpZCI6IjUwMSIsIkxpbmVDb2xvciI6eyIkcmVmIjoiMTA5In0sIkxpbmVXZWlnaHQiOjAuMCwiTGluZVR5cGUiOjAsIlBhcmVudFN0eWxlIjpudWxsfSwiUGFyZW50U3R5bGUiOm51bGx9LCJUaXRsZVN0eWxlIjp7IiRpZCI6IjUwMiIsIkZvbnRTZXR0aW5ncyI6eyIkaWQiOiI1MDM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wNCIsIkxpbmVDb2xvciI6bnVsbCwiTGluZVdlaWdodCI6MC4wLCJMaW5lVHlwZSI6MCwiUGFyZW50U3R5bGUiOm51bGx9LCJQYXJlbnRTdHlsZSI6bnVsbH0sIkRhdGVTdHlsZSI6eyIkaWQiOiI1MDUiLCJGb250U2V0dGluZ3MiOnsiJGlkIjoiNTA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3IiwiTGluZUNvbG9yIjpudWxsLCJMaW5lV2VpZ2h0IjowLjAsIkxpbmVUeXBlIjowLCJQYXJlbnRTdHlsZSI6bnVsbH0sIlBhcmVudFN0eWxlIjpudWxsfSwiRGF0ZUZvcm1hdCI6eyIkcmVmIjoiMTI1In0sIklzVmlzaWJsZSI6dHJ1ZSwiUGFyZW50U3R5bGUiOm51bGx9LCJJbmRleCI6MTMsIlNtYXJ0RHVyYXRpb25BY3RpdmF0ZWQiOmZhbHNlLCJEYXRlRm9ybWF0Ijp7IiRyZWYiOiIxMjUifSwiSWQiOiJhOTFlODI0OS1kNzFkLTRkYjQtYjZiZi0xMzI0YWI2MjU1YjYiLCJJbXBvcnRJZCI6bnVsbCwiVGl0bGUiOiLshpAg7J247IudIOuqqOuTiCDshLHriqUg7Zal7IOBIiwiTm90ZSI6bnVsbCwiSHlwZXJsaW5rIjpudWxsLCJJc0NoYW5nZWQiOmZhbHNlLCJJc05ldyI6ZmFsc2V9LHsiJGlkIjoiNTA4IiwiR3JvdXBOYW1lIjpudWxsLCJTdGFydERhdGUiOiIyMDE5LTA5LTAxVDAwOjAwOjAwWiIsIkVuZERhdGUiOiIyMDE5LTA5LTMwVDIzOjU5OjAwWiIsIlBlcmNlbnRhZ2VDb21wbGV0ZSI6bnVsbCwiU3R5bGUiOnsiJGlkIjoiNTA5IiwiU2hhcGUiOjAsIlNoYXBlVGhpY2tuZXNzIjoxLCJEdXJhdGlvbkZvcm1hdCI6MCwiSW5jbHVkZU5vbldvcmtpbmdEYXlzSW5EdXJhdGlvbiI6ZmFsc2UsIlBlcmNlbnRhZ2VDb21wbGV0ZVN0eWxlIjp7IiRpZCI6IjUxMCIsIkZvbnRTZXR0aW5ncyI6eyIkaWQiOiI1MT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xMiIsIkxpbmVDb2xvciI6bnVsbCwiTGluZVdlaWdodCI6MC4wLCJMaW5lVHlwZSI6MCwiUGFyZW50U3R5bGUiOm51bGx9LCJQYXJlbnRTdHlsZSI6bnVsbH0sIkR1cmF0aW9uU3R5bGUiOnsiJGlkIjoiNTEzIiwiRm9udFNldHRpbmdzIjp7IiRpZCI6IjUxN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E1IiwiTGluZUNvbG9yIjpudWxsLCJMaW5lV2VpZ2h0IjowLjAsIkxpbmVUeXBlIjowLCJQYXJlbnRTdHlsZSI6bnVsbH0sIlBhcmVudFN0eWxlIjpudWxsfSwiSG9yaXpvbnRhbENvbm5lY3RvclN0eWxlIjp7IiRpZCI6IjUxNiIsIkxpbmVDb2xvciI6eyIkcmVmIjoiOTgifSwiTGluZVdlaWdodCI6MS4wLCJMaW5lVHlwZSI6MCwiUGFyZW50U3R5bGUiOm51bGx9LCJWZXJ0aWNhbENvbm5lY3RvclN0eWxlIjp7IiRpZCI6IjUx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MTgiLCJNYXJnaW4iOnsiJHJlZiI6IjEwNCJ9LCJQYWRkaW5nIjp7IiRyZWYiOiIxMDUifSwiQmFja2dyb3VuZCI6eyIkaWQiOiI1MTkiLCJDb2xvciI6eyIkaWQiOiI1MjAiLCJBIjoyNTUsIlIiOjI1NSwiRyI6MTkyLCJCIjowfX0sIklzVmlzaWJsZSI6dHJ1ZSwiV2lkdGgiOjAuMCwiSGVpZ2h0IjoxNi4wLCJCb3JkZXJTdHlsZSI6eyIkaWQiOiI1MjEiLCJMaW5lQ29sb3IiOnsiJHJlZiI6IjEwOSJ9LCJMaW5lV2VpZ2h0IjowLjAsIkxpbmVUeXBlIjowLCJQYXJlbnRTdHlsZSI6bnVsbH0sIlBhcmVudFN0eWxlIjpudWxsfSwiVGl0bGVTdHlsZSI6eyIkaWQiOiI1MjIiLCJGb250U2V0dGluZ3MiOnsiJGlkIjoiNTIz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jQiLCJMaW5lQ29sb3IiOm51bGwsIkxpbmVXZWlnaHQiOjAuMCwiTGluZVR5cGUiOjAsIlBhcmVudFN0eWxlIjpudWxsfSwiUGFyZW50U3R5bGUiOm51bGx9LCJEYXRlU3R5bGUiOnsiJGlkIjoiNTI1IiwiRm9udFNldHRpbmdzIjp7IiRpZCI6IjUyNi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NyIsIkxpbmVDb2xvciI6bnVsbCwiTGluZVdlaWdodCI6MC4wLCJMaW5lVHlwZSI6MCwiUGFyZW50U3R5bGUiOm51bGx9LCJQYXJlbnRTdHlsZSI6bnVsbH0sIkRhdGVGb3JtYXQiOnsiJHJlZiI6IjEyNSJ9LCJJc1Zpc2libGUiOnRydWUsIlBhcmVudFN0eWxlIjpudWxsfSwiSW5kZXgiOjE0LCJTbWFydER1cmF0aW9uQWN0aXZhdGVkIjpmYWxzZSwiRGF0ZUZvcm1hdCI6eyIkcmVmIjoiMTI1In0sIklkIjoiODczY2VlNzctZmM4MC00YTA4LWIzOTEtM2UxNzdiNzg0ZWZhIiwiSW1wb3J0SWQiOm51bGwsIlRpdGxlIjoi7J2Y66WYIOq0gOumrCDrqqjrk4gg7Jyg7KeAL+uztOyImCIsIk5vdGUiOm51bGwsIkh5cGVybGluayI6bnVsbCwiSXNDaGFuZ2VkIjpmYWxzZSwiSXNOZXciOmZhbHNlfSx7IiRpZCI6IjUyOCIsIkdyb3VwTmFtZSI6bnVsbCwiU3RhcnREYXRlIjoiMjAxOS0wOS0zMFQwMDowMDowMFoiLCJFbmREYXRlIjoiMjAxOS0xMC0zMVQyMzo1OTowMFoiLCJQZXJjZW50YWdlQ29tcGxldGUiOm51bGwsIlN0eWxlIjp7IiRpZCI6IjUyOSIsIlNoYXBlIjowLCJTaGFwZVRoaWNrbmVzcyI6MSwiRHVyYXRpb25Gb3JtYXQiOjAsIkluY2x1ZGVOb25Xb3JraW5nRGF5c0luRHVyYXRpb24iOmZhbHNlLCJQZXJjZW50YWdlQ29tcGxldGVTdHlsZSI6eyIkaWQiOiI1MzAiLCJGb250U2V0dGluZ3MiOnsiJGlkIjoiNTM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1MzIiLCJMaW5lQ29sb3IiOm51bGwsIkxpbmVXZWlnaHQiOjAuMCwiTGluZVR5cGUiOjAsIlBhcmVudFN0eWxlIjpudWxsfSwiUGFyZW50U3R5bGUiOm51bGx9LCJEdXJhdGlvblN0eWxlIjp7IiRpZCI6IjUzMyIsIkZvbnRTZXR0aW5ncyI6eyIkaWQiOiI1Mz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UzNSIsIkxpbmVDb2xvciI6bnVsbCwiTGluZVdlaWdodCI6MC4wLCJMaW5lVHlwZSI6MCwiUGFyZW50U3R5bGUiOm51bGx9LCJQYXJlbnRTdHlsZSI6bnVsbH0sIkhvcml6b250YWxDb25uZWN0b3JTdHlsZSI6eyIkaWQiOiI1MzYiLCJMaW5lQ29sb3IiOnsiJHJlZiI6Ijk4In0sIkxpbmVXZWlnaHQiOjEuMCwiTGluZVR5cGUiOjAsIlBhcmVudFN0eWxlIjpudWxsfSwiVmVydGljYWxDb25uZWN0b3JTdHlsZSI6eyIkaWQiOiI1Mz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M4IiwiTWFyZ2luIjp7IiRyZWYiOiIxMDQifSwiUGFkZGluZyI6eyIkcmVmIjoiMTA1In0sIkJhY2tncm91bmQiOnsiJGlkIjoiNTM5IiwiQ29sb3IiOnsiJGlkIjoiNTQwIiwiQSI6MjU1LCJSIjoyMzcsIkciOjEyNSwiQiI6NDl9fSwiSXNWaXNpYmxlIjp0cnVlLCJXaWR0aCI6MC4wLCJIZWlnaHQiOjE2LjAsIkJvcmRlclN0eWxlIjp7IiRpZCI6IjU0MSIsIkxpbmVDb2xvciI6eyIkcmVmIjoiMTA5In0sIkxpbmVXZWlnaHQiOjAuMCwiTGluZVR5cGUiOjAsIlBhcmVudFN0eWxlIjpudWxsfSwiUGFyZW50U3R5bGUiOm51bGx9LCJUaXRsZVN0eWxlIjp7IiRpZCI6IjU0MiIsIkZvbnRTZXR0aW5ncyI6eyIkaWQiOiI1NDM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0NCIsIkxpbmVDb2xvciI6bnVsbCwiTGluZVdlaWdodCI6MC4wLCJMaW5lVHlwZSI6MCwiUGFyZW50U3R5bGUiOm51bGx9LCJQYXJlbnRTdHlsZSI6bnVsbH0sIkRhdGVTdHlsZSI6eyIkaWQiOiI1NDUiLCJGb250U2V0dGluZ3MiOnsiJGlkIjoiNTQ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3IiwiTGluZUNvbG9yIjpudWxsLCJMaW5lV2VpZ2h0IjowLjAsIkxpbmVUeXBlIjowLCJQYXJlbnRTdHlsZSI6bnVsbH0sIlBhcmVudFN0eWxlIjpudWxsfSwiRGF0ZUZvcm1hdCI6eyIkcmVmIjoiMTI1In0sIklzVmlzaWJsZSI6dHJ1ZSwiUGFyZW50U3R5bGUiOm51bGx9LCJJbmRleCI6MTUsIlNtYXJ0RHVyYXRpb25BY3RpdmF0ZWQiOmZhbHNlLCJEYXRlRm9ybWF0Ijp7IiRyZWYiOiIxMjUifSwiSWQiOiJkZGRiMDNiMC1iN2RkLTRiNGEtYjUxYS01Y2E4N2M2MGJiNWUiLCJJbXBvcnRJZCI6bnVsbCwiVGl0bGUiOiJBUiDrqqjrjbjrp4Eg67CPIOy2nOugpSDtlajsiJgg7ISx64qlIO2WpeyDgSIsIk5vdGUiOm51bGwsIkh5cGVybGluayI6bnVsbCwiSXNDaGFuZ2VkIjpmYWxzZSwiSXNOZXciOmZhbHNlfV0sIk1zUHJvamVjdEl0ZW1zVHJlZSI6eyIkaWQiOiI1NDgiLCJSb290Ijp7IkltcG9ydElkIjpudWxsLCJJc0ltcG9ydGVkIjpmYWxzZSwiQ2hpbGRyZW4iOltdfX0sIk1ldGFkYXRhIjp7IiRpZCI6IjU0OSIsIlJlY2VudENvbG9yc0NvbGxlY3Rpb24iOiJbXCIjRkZGRkMwMDBcIixcIiNGRkVEN0QzMVwiLFwiI0ZGNUI5QkQ1XCIsXCIjRkY0NDU0NkFcIixcIiNGRjcwQUQ0N1wiXSJ9LCJTZXR0aW5ncyI6eyIkaWQiOiI1NTAiLCJJbXBhT3B0aW9ucyI6eyIkaWQiOiI1NTE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U1MiIsIlVzZVRpbWUiOmZhbHNlLCJXb3JrRGF5U3RhcnQiOiIwMDowMDowMCIsIldvcmtEYXlFbmQiOiIyMzo1OTowMCJ9LCJMYXN0VXNlZFRlbXBsYXRlSWQiOiI3MzU1YjYzMy1hYzY2LTQ1MjgtOGI0ZC0yOTlmYWVkYzllZTkifQ=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와이드스크린</PresentationFormat>
  <Paragraphs>106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2019-04-25T07:17:37Z</dcterms:modified>
</cp:coreProperties>
</file>