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9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0" y="14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2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4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0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0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9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1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6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2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0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4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13C49-45AE-4926-BFC9-EBF79FA12E5C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8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102" Type="http://schemas.openxmlformats.org/officeDocument/2006/relationships/tags" Target="../tags/tag102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slideLayout" Target="../slideLayouts/slideLayout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103" Type="http://schemas.openxmlformats.org/officeDocument/2006/relationships/tags" Target="../tags/tag103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tags" Target="../tags/tag130.xml"/><Relationship Id="rId21" Type="http://schemas.openxmlformats.org/officeDocument/2006/relationships/tags" Target="../tags/tag125.xml"/><Relationship Id="rId42" Type="http://schemas.openxmlformats.org/officeDocument/2006/relationships/tags" Target="../tags/tag146.xml"/><Relationship Id="rId47" Type="http://schemas.openxmlformats.org/officeDocument/2006/relationships/tags" Target="../tags/tag151.xml"/><Relationship Id="rId63" Type="http://schemas.openxmlformats.org/officeDocument/2006/relationships/tags" Target="../tags/tag167.xml"/><Relationship Id="rId68" Type="http://schemas.openxmlformats.org/officeDocument/2006/relationships/tags" Target="../tags/tag172.xml"/><Relationship Id="rId84" Type="http://schemas.openxmlformats.org/officeDocument/2006/relationships/tags" Target="../tags/tag188.xml"/><Relationship Id="rId89" Type="http://schemas.openxmlformats.org/officeDocument/2006/relationships/tags" Target="../tags/tag193.xml"/><Relationship Id="rId7" Type="http://schemas.openxmlformats.org/officeDocument/2006/relationships/tags" Target="../tags/tag111.xml"/><Relationship Id="rId71" Type="http://schemas.openxmlformats.org/officeDocument/2006/relationships/tags" Target="../tags/tag175.xml"/><Relationship Id="rId92" Type="http://schemas.openxmlformats.org/officeDocument/2006/relationships/tags" Target="../tags/tag196.xml"/><Relationship Id="rId2" Type="http://schemas.openxmlformats.org/officeDocument/2006/relationships/tags" Target="../tags/tag106.xml"/><Relationship Id="rId16" Type="http://schemas.openxmlformats.org/officeDocument/2006/relationships/tags" Target="../tags/tag120.xml"/><Relationship Id="rId29" Type="http://schemas.openxmlformats.org/officeDocument/2006/relationships/tags" Target="../tags/tag133.xml"/><Relationship Id="rId11" Type="http://schemas.openxmlformats.org/officeDocument/2006/relationships/tags" Target="../tags/tag115.xml"/><Relationship Id="rId24" Type="http://schemas.openxmlformats.org/officeDocument/2006/relationships/tags" Target="../tags/tag128.xml"/><Relationship Id="rId32" Type="http://schemas.openxmlformats.org/officeDocument/2006/relationships/tags" Target="../tags/tag136.xml"/><Relationship Id="rId37" Type="http://schemas.openxmlformats.org/officeDocument/2006/relationships/tags" Target="../tags/tag141.xml"/><Relationship Id="rId40" Type="http://schemas.openxmlformats.org/officeDocument/2006/relationships/tags" Target="../tags/tag144.xml"/><Relationship Id="rId45" Type="http://schemas.openxmlformats.org/officeDocument/2006/relationships/tags" Target="../tags/tag149.xml"/><Relationship Id="rId53" Type="http://schemas.openxmlformats.org/officeDocument/2006/relationships/tags" Target="../tags/tag157.xml"/><Relationship Id="rId58" Type="http://schemas.openxmlformats.org/officeDocument/2006/relationships/tags" Target="../tags/tag162.xml"/><Relationship Id="rId66" Type="http://schemas.openxmlformats.org/officeDocument/2006/relationships/tags" Target="../tags/tag170.xml"/><Relationship Id="rId74" Type="http://schemas.openxmlformats.org/officeDocument/2006/relationships/tags" Target="../tags/tag178.xml"/><Relationship Id="rId79" Type="http://schemas.openxmlformats.org/officeDocument/2006/relationships/tags" Target="../tags/tag183.xml"/><Relationship Id="rId87" Type="http://schemas.openxmlformats.org/officeDocument/2006/relationships/tags" Target="../tags/tag191.xml"/><Relationship Id="rId102" Type="http://schemas.openxmlformats.org/officeDocument/2006/relationships/tags" Target="../tags/tag206.xml"/><Relationship Id="rId5" Type="http://schemas.openxmlformats.org/officeDocument/2006/relationships/tags" Target="../tags/tag109.xml"/><Relationship Id="rId61" Type="http://schemas.openxmlformats.org/officeDocument/2006/relationships/tags" Target="../tags/tag165.xml"/><Relationship Id="rId82" Type="http://schemas.openxmlformats.org/officeDocument/2006/relationships/tags" Target="../tags/tag186.xml"/><Relationship Id="rId90" Type="http://schemas.openxmlformats.org/officeDocument/2006/relationships/tags" Target="../tags/tag194.xml"/><Relationship Id="rId95" Type="http://schemas.openxmlformats.org/officeDocument/2006/relationships/tags" Target="../tags/tag199.xml"/><Relationship Id="rId19" Type="http://schemas.openxmlformats.org/officeDocument/2006/relationships/tags" Target="../tags/tag123.xml"/><Relationship Id="rId14" Type="http://schemas.openxmlformats.org/officeDocument/2006/relationships/tags" Target="../tags/tag118.xml"/><Relationship Id="rId22" Type="http://schemas.openxmlformats.org/officeDocument/2006/relationships/tags" Target="../tags/tag126.xml"/><Relationship Id="rId27" Type="http://schemas.openxmlformats.org/officeDocument/2006/relationships/tags" Target="../tags/tag131.xml"/><Relationship Id="rId30" Type="http://schemas.openxmlformats.org/officeDocument/2006/relationships/tags" Target="../tags/tag134.xml"/><Relationship Id="rId35" Type="http://schemas.openxmlformats.org/officeDocument/2006/relationships/tags" Target="../tags/tag139.xml"/><Relationship Id="rId43" Type="http://schemas.openxmlformats.org/officeDocument/2006/relationships/tags" Target="../tags/tag147.xml"/><Relationship Id="rId48" Type="http://schemas.openxmlformats.org/officeDocument/2006/relationships/tags" Target="../tags/tag152.xml"/><Relationship Id="rId56" Type="http://schemas.openxmlformats.org/officeDocument/2006/relationships/tags" Target="../tags/tag160.xml"/><Relationship Id="rId64" Type="http://schemas.openxmlformats.org/officeDocument/2006/relationships/tags" Target="../tags/tag168.xml"/><Relationship Id="rId69" Type="http://schemas.openxmlformats.org/officeDocument/2006/relationships/tags" Target="../tags/tag173.xml"/><Relationship Id="rId77" Type="http://schemas.openxmlformats.org/officeDocument/2006/relationships/tags" Target="../tags/tag181.xml"/><Relationship Id="rId100" Type="http://schemas.openxmlformats.org/officeDocument/2006/relationships/tags" Target="../tags/tag204.xml"/><Relationship Id="rId8" Type="http://schemas.openxmlformats.org/officeDocument/2006/relationships/tags" Target="../tags/tag112.xml"/><Relationship Id="rId51" Type="http://schemas.openxmlformats.org/officeDocument/2006/relationships/tags" Target="../tags/tag155.xml"/><Relationship Id="rId72" Type="http://schemas.openxmlformats.org/officeDocument/2006/relationships/tags" Target="../tags/tag176.xml"/><Relationship Id="rId80" Type="http://schemas.openxmlformats.org/officeDocument/2006/relationships/tags" Target="../tags/tag184.xml"/><Relationship Id="rId85" Type="http://schemas.openxmlformats.org/officeDocument/2006/relationships/tags" Target="../tags/tag189.xml"/><Relationship Id="rId93" Type="http://schemas.openxmlformats.org/officeDocument/2006/relationships/tags" Target="../tags/tag197.xml"/><Relationship Id="rId98" Type="http://schemas.openxmlformats.org/officeDocument/2006/relationships/tags" Target="../tags/tag202.xml"/><Relationship Id="rId3" Type="http://schemas.openxmlformats.org/officeDocument/2006/relationships/tags" Target="../tags/tag107.xml"/><Relationship Id="rId12" Type="http://schemas.openxmlformats.org/officeDocument/2006/relationships/tags" Target="../tags/tag116.xml"/><Relationship Id="rId17" Type="http://schemas.openxmlformats.org/officeDocument/2006/relationships/tags" Target="../tags/tag121.xml"/><Relationship Id="rId25" Type="http://schemas.openxmlformats.org/officeDocument/2006/relationships/tags" Target="../tags/tag129.xml"/><Relationship Id="rId33" Type="http://schemas.openxmlformats.org/officeDocument/2006/relationships/tags" Target="../tags/tag137.xml"/><Relationship Id="rId38" Type="http://schemas.openxmlformats.org/officeDocument/2006/relationships/tags" Target="../tags/tag142.xml"/><Relationship Id="rId46" Type="http://schemas.openxmlformats.org/officeDocument/2006/relationships/tags" Target="../tags/tag150.xml"/><Relationship Id="rId59" Type="http://schemas.openxmlformats.org/officeDocument/2006/relationships/tags" Target="../tags/tag163.xml"/><Relationship Id="rId67" Type="http://schemas.openxmlformats.org/officeDocument/2006/relationships/tags" Target="../tags/tag171.xml"/><Relationship Id="rId103" Type="http://schemas.openxmlformats.org/officeDocument/2006/relationships/tags" Target="../tags/tag207.xml"/><Relationship Id="rId20" Type="http://schemas.openxmlformats.org/officeDocument/2006/relationships/tags" Target="../tags/tag124.xml"/><Relationship Id="rId41" Type="http://schemas.openxmlformats.org/officeDocument/2006/relationships/tags" Target="../tags/tag145.xml"/><Relationship Id="rId54" Type="http://schemas.openxmlformats.org/officeDocument/2006/relationships/tags" Target="../tags/tag158.xml"/><Relationship Id="rId62" Type="http://schemas.openxmlformats.org/officeDocument/2006/relationships/tags" Target="../tags/tag166.xml"/><Relationship Id="rId70" Type="http://schemas.openxmlformats.org/officeDocument/2006/relationships/tags" Target="../tags/tag174.xml"/><Relationship Id="rId75" Type="http://schemas.openxmlformats.org/officeDocument/2006/relationships/tags" Target="../tags/tag179.xml"/><Relationship Id="rId83" Type="http://schemas.openxmlformats.org/officeDocument/2006/relationships/tags" Target="../tags/tag187.xml"/><Relationship Id="rId88" Type="http://schemas.openxmlformats.org/officeDocument/2006/relationships/tags" Target="../tags/tag192.xml"/><Relationship Id="rId91" Type="http://schemas.openxmlformats.org/officeDocument/2006/relationships/tags" Target="../tags/tag195.xml"/><Relationship Id="rId96" Type="http://schemas.openxmlformats.org/officeDocument/2006/relationships/tags" Target="../tags/tag200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5" Type="http://schemas.openxmlformats.org/officeDocument/2006/relationships/tags" Target="../tags/tag119.xml"/><Relationship Id="rId23" Type="http://schemas.openxmlformats.org/officeDocument/2006/relationships/tags" Target="../tags/tag127.xml"/><Relationship Id="rId28" Type="http://schemas.openxmlformats.org/officeDocument/2006/relationships/tags" Target="../tags/tag132.xml"/><Relationship Id="rId36" Type="http://schemas.openxmlformats.org/officeDocument/2006/relationships/tags" Target="../tags/tag140.xml"/><Relationship Id="rId49" Type="http://schemas.openxmlformats.org/officeDocument/2006/relationships/tags" Target="../tags/tag153.xml"/><Relationship Id="rId57" Type="http://schemas.openxmlformats.org/officeDocument/2006/relationships/tags" Target="../tags/tag161.xml"/><Relationship Id="rId10" Type="http://schemas.openxmlformats.org/officeDocument/2006/relationships/tags" Target="../tags/tag114.xml"/><Relationship Id="rId31" Type="http://schemas.openxmlformats.org/officeDocument/2006/relationships/tags" Target="../tags/tag135.xml"/><Relationship Id="rId44" Type="http://schemas.openxmlformats.org/officeDocument/2006/relationships/tags" Target="../tags/tag148.xml"/><Relationship Id="rId52" Type="http://schemas.openxmlformats.org/officeDocument/2006/relationships/tags" Target="../tags/tag156.xml"/><Relationship Id="rId60" Type="http://schemas.openxmlformats.org/officeDocument/2006/relationships/tags" Target="../tags/tag164.xml"/><Relationship Id="rId65" Type="http://schemas.openxmlformats.org/officeDocument/2006/relationships/tags" Target="../tags/tag169.xml"/><Relationship Id="rId73" Type="http://schemas.openxmlformats.org/officeDocument/2006/relationships/tags" Target="../tags/tag177.xml"/><Relationship Id="rId78" Type="http://schemas.openxmlformats.org/officeDocument/2006/relationships/tags" Target="../tags/tag182.xml"/><Relationship Id="rId81" Type="http://schemas.openxmlformats.org/officeDocument/2006/relationships/tags" Target="../tags/tag185.xml"/><Relationship Id="rId86" Type="http://schemas.openxmlformats.org/officeDocument/2006/relationships/tags" Target="../tags/tag190.xml"/><Relationship Id="rId94" Type="http://schemas.openxmlformats.org/officeDocument/2006/relationships/tags" Target="../tags/tag198.xml"/><Relationship Id="rId99" Type="http://schemas.openxmlformats.org/officeDocument/2006/relationships/tags" Target="../tags/tag203.xml"/><Relationship Id="rId101" Type="http://schemas.openxmlformats.org/officeDocument/2006/relationships/tags" Target="../tags/tag205.xml"/><Relationship Id="rId4" Type="http://schemas.openxmlformats.org/officeDocument/2006/relationships/tags" Target="../tags/tag108.xml"/><Relationship Id="rId9" Type="http://schemas.openxmlformats.org/officeDocument/2006/relationships/tags" Target="../tags/tag113.xml"/><Relationship Id="rId13" Type="http://schemas.openxmlformats.org/officeDocument/2006/relationships/tags" Target="../tags/tag117.xml"/><Relationship Id="rId18" Type="http://schemas.openxmlformats.org/officeDocument/2006/relationships/tags" Target="../tags/tag122.xml"/><Relationship Id="rId39" Type="http://schemas.openxmlformats.org/officeDocument/2006/relationships/tags" Target="../tags/tag143.xml"/><Relationship Id="rId34" Type="http://schemas.openxmlformats.org/officeDocument/2006/relationships/tags" Target="../tags/tag138.xml"/><Relationship Id="rId50" Type="http://schemas.openxmlformats.org/officeDocument/2006/relationships/tags" Target="../tags/tag154.xml"/><Relationship Id="rId55" Type="http://schemas.openxmlformats.org/officeDocument/2006/relationships/tags" Target="../tags/tag159.xml"/><Relationship Id="rId76" Type="http://schemas.openxmlformats.org/officeDocument/2006/relationships/tags" Target="../tags/tag180.xml"/><Relationship Id="rId97" Type="http://schemas.openxmlformats.org/officeDocument/2006/relationships/tags" Target="../tags/tag201.xml"/><Relationship Id="rId10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5" name="OTLSHAPE_T_73a753fc3eb04cce8a74f5f2ee475fdf_HorizontalConnector1">
            <a:extLst>
              <a:ext uri="{FF2B5EF4-FFF2-40B4-BE49-F238E27FC236}">
                <a16:creationId xmlns:a16="http://schemas.microsoft.com/office/drawing/2014/main" id="{5CD52E8E-EF2D-498B-AC34-14CDFB4243EB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588137" y="3661495"/>
            <a:ext cx="7914818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OTLSHAPE_T_3d5524b220ea4232b2aca4dceb1fd24f_HorizontalConnector1">
            <a:extLst>
              <a:ext uri="{FF2B5EF4-FFF2-40B4-BE49-F238E27FC236}">
                <a16:creationId xmlns:a16="http://schemas.microsoft.com/office/drawing/2014/main" id="{40A191B9-27AE-496D-B5EA-718CB0426176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>
            <a:off x="910209" y="3394795"/>
            <a:ext cx="5842234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OTLSHAPE_T_87ee498b9b024e72a9fd4bf0b93a907e_HorizontalConnector1">
            <a:extLst>
              <a:ext uri="{FF2B5EF4-FFF2-40B4-BE49-F238E27FC236}">
                <a16:creationId xmlns:a16="http://schemas.microsoft.com/office/drawing/2014/main" id="{30E3780E-F510-4BBD-BD0E-3A2C6789BA10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706459" y="3128095"/>
            <a:ext cx="4951915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OTLSHAPE_T_7f025863b5434f9ca6f083d56cac4820_HorizontalConnector1">
            <a:extLst>
              <a:ext uri="{FF2B5EF4-FFF2-40B4-BE49-F238E27FC236}">
                <a16:creationId xmlns:a16="http://schemas.microsoft.com/office/drawing/2014/main" id="{98834A85-8026-4435-987D-040F7FE5D5D2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744220" y="2861395"/>
            <a:ext cx="4038897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OTLSHAPE_T_0c43ef4a38ab46e5bbc576f52f3f63fc_HorizontalConnector1">
            <a:extLst>
              <a:ext uri="{FF2B5EF4-FFF2-40B4-BE49-F238E27FC236}">
                <a16:creationId xmlns:a16="http://schemas.microsoft.com/office/drawing/2014/main" id="{EF0214BD-9812-4D0E-B439-B024A7633D8F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938318" y="2594695"/>
            <a:ext cx="1656659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OTLSHAPE_T_5a184d61f5e2438db63ae5802af9b305_HorizontalConnector1">
            <a:extLst>
              <a:ext uri="{FF2B5EF4-FFF2-40B4-BE49-F238E27FC236}">
                <a16:creationId xmlns:a16="http://schemas.microsoft.com/office/drawing/2014/main" id="{9D5BF7EC-E5CA-4677-9D1C-8B7DF92C45C7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809794" y="2327995"/>
            <a:ext cx="909927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OTLSHAPE_M_59b5ac8298c14cca9e65190bf60d5d05_Connector1">
            <a:extLst>
              <a:ext uri="{FF2B5EF4-FFF2-40B4-BE49-F238E27FC236}">
                <a16:creationId xmlns:a16="http://schemas.microsoft.com/office/drawing/2014/main" id="{D6D0ECCA-6473-4B30-B9F5-6E3496F1B2DD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11134921" y="4616069"/>
            <a:ext cx="0" cy="527431"/>
          </a:xfrm>
          <a:prstGeom prst="line">
            <a:avLst/>
          </a:prstGeom>
          <a:ln w="7620" cap="flat" cmpd="sng" algn="ctr">
            <a:solidFill>
              <a:schemeClr val="accent2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OTLSHAPE_M_2b147c48339f434892a5ef1836ea3597_Connector1">
            <a:extLst>
              <a:ext uri="{FF2B5EF4-FFF2-40B4-BE49-F238E27FC236}">
                <a16:creationId xmlns:a16="http://schemas.microsoft.com/office/drawing/2014/main" id="{5B49BB92-2B78-415A-8D53-D73B7EDBA627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10478479" y="4078266"/>
            <a:ext cx="0" cy="1065234"/>
          </a:xfrm>
          <a:prstGeom prst="line">
            <a:avLst/>
          </a:prstGeom>
          <a:ln w="7620" cap="flat" cmpd="sng" algn="ctr">
            <a:solidFill>
              <a:schemeClr val="accent2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OTLSHAPE_M_9f860f8d65ee4aac85039f30c2ffcf33_Connector1">
            <a:extLst>
              <a:ext uri="{FF2B5EF4-FFF2-40B4-BE49-F238E27FC236}">
                <a16:creationId xmlns:a16="http://schemas.microsoft.com/office/drawing/2014/main" id="{BC3BBD21-2083-4424-9E7B-93E5D997D9FF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7415083" y="4701328"/>
            <a:ext cx="0" cy="442172"/>
          </a:xfrm>
          <a:prstGeom prst="line">
            <a:avLst/>
          </a:prstGeom>
          <a:ln w="7620" cap="flat" cmpd="sng" algn="ctr">
            <a:solidFill>
              <a:schemeClr val="accent6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OTLSHAPE_M_051a32e4ff0e47229380669de64fe5ab_Connector1">
            <a:extLst>
              <a:ext uri="{FF2B5EF4-FFF2-40B4-BE49-F238E27FC236}">
                <a16:creationId xmlns:a16="http://schemas.microsoft.com/office/drawing/2014/main" id="{E04F8228-470B-43ED-BFFD-9031E65EDBBE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5008129" y="4701328"/>
            <a:ext cx="0" cy="442172"/>
          </a:xfrm>
          <a:prstGeom prst="line">
            <a:avLst/>
          </a:prstGeom>
          <a:ln w="7620" cap="flat" cmpd="sng" algn="ctr">
            <a:solidFill>
              <a:schemeClr val="accent6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OTLSHAPE_M_8cc1ba62bc92479399f399f1daac8d07_Connector1">
            <a:extLst>
              <a:ext uri="{FF2B5EF4-FFF2-40B4-BE49-F238E27FC236}">
                <a16:creationId xmlns:a16="http://schemas.microsoft.com/office/drawing/2014/main" id="{09C172CA-6A5D-4C35-9695-E2960CE135D5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1069477" y="4701328"/>
            <a:ext cx="0" cy="442172"/>
          </a:xfrm>
          <a:prstGeom prst="line">
            <a:avLst/>
          </a:prstGeom>
          <a:ln w="7620" cap="flat" cmpd="sng" algn="ctr">
            <a:solidFill>
              <a:schemeClr val="dk2">
                <a:alpha val="3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TLSHAPE_TB_00000000000000000000000000000000_LeftEndCaps">
            <a:extLst>
              <a:ext uri="{FF2B5EF4-FFF2-40B4-BE49-F238E27FC236}">
                <a16:creationId xmlns:a16="http://schemas.microsoft.com/office/drawing/2014/main" id="{90CE00D4-1B71-4919-83A2-BAC95DF55D69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254000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altLang="ko-KR" b="1" spc="-38">
                <a:solidFill>
                  <a:srgbClr val="C0504D"/>
                </a:solidFill>
                <a:latin typeface="Calibri" panose="020F0502020204030204" pitchFamily="34" charset="0"/>
              </a:rPr>
              <a:t>2017</a:t>
            </a:r>
            <a:endParaRPr lang="ko-KR" alt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0" name="OTLSHAPE_TB_00000000000000000000000000000000_RightEndCaps">
            <a:extLst>
              <a:ext uri="{FF2B5EF4-FFF2-40B4-BE49-F238E27FC236}">
                <a16:creationId xmlns:a16="http://schemas.microsoft.com/office/drawing/2014/main" id="{65E97540-C73D-42D7-B19C-E10D3E80BFF3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11474534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altLang="ko-KR" b="1" spc="-38">
                <a:solidFill>
                  <a:srgbClr val="C0504D"/>
                </a:solidFill>
                <a:latin typeface="Calibri" panose="020F0502020204030204" pitchFamily="34" charset="0"/>
              </a:rPr>
              <a:t>2017</a:t>
            </a:r>
            <a:endParaRPr lang="ko-KR" alt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1" name="OTLSHAPE_TB_00000000000000000000000000000000_ScaleContainer">
            <a:extLst>
              <a:ext uri="{FF2B5EF4-FFF2-40B4-BE49-F238E27FC236}">
                <a16:creationId xmlns:a16="http://schemas.microsoft.com/office/drawing/2014/main" id="{8473A961-55E2-4ABE-88D4-3515CFCEC7FC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44465" y="5143500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1F497D"/>
              </a:gs>
              <a:gs pos="0">
                <a:srgbClr val="1F497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OTLSHAPE_TB_00000000000000000000000000000000_ElapsedTime" hidden="1">
            <a:extLst>
              <a:ext uri="{FF2B5EF4-FFF2-40B4-BE49-F238E27FC236}">
                <a16:creationId xmlns:a16="http://schemas.microsoft.com/office/drawing/2014/main" id="{7C321DEA-3BBE-4DD8-89F8-374572168C99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OTLSHAPE_TB_00000000000000000000000000000000_TodayMarkerShape" hidden="1">
            <a:extLst>
              <a:ext uri="{FF2B5EF4-FFF2-40B4-BE49-F238E27FC236}">
                <a16:creationId xmlns:a16="http://schemas.microsoft.com/office/drawing/2014/main" id="{01631BEA-79F8-4FBD-8657-416D99023EA2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790037" y="5524500"/>
            <a:ext cx="108857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OTLSHAPE_TB_00000000000000000000000000000000_TodayMarkerText" hidden="1">
            <a:extLst>
              <a:ext uri="{FF2B5EF4-FFF2-40B4-BE49-F238E27FC236}">
                <a16:creationId xmlns:a16="http://schemas.microsoft.com/office/drawing/2014/main" id="{442B516D-D9E2-405F-984B-38699D3F15C4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844465" y="5651500"/>
            <a:ext cx="307777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ko-KR" altLang="en-US" sz="1200">
                <a:solidFill>
                  <a:schemeClr val="dk1"/>
                </a:solidFill>
                <a:latin typeface="Calibri" panose="020F0502020204030204" pitchFamily="34" charset="0"/>
              </a:rPr>
              <a:t>오늘</a:t>
            </a:r>
          </a:p>
        </p:txBody>
      </p:sp>
      <p:sp>
        <p:nvSpPr>
          <p:cNvPr id="175" name="OTLSHAPE_TB_00000000000000000000000000000000_TimescaleInterval1">
            <a:extLst>
              <a:ext uri="{FF2B5EF4-FFF2-40B4-BE49-F238E27FC236}">
                <a16:creationId xmlns:a16="http://schemas.microsoft.com/office/drawing/2014/main" id="{C51FE4BF-1A2D-4E21-AA30-C8517130D4CD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907965" y="5240972"/>
            <a:ext cx="4191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ko-KR" alt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하루 </a:t>
            </a:r>
            <a:r>
              <a:rPr lang="en-US" altLang="ko-KR" sz="1200" spc="-18">
                <a:solidFill>
                  <a:schemeClr val="lt1"/>
                </a:solidFill>
                <a:latin typeface="Calibri" panose="020F0502020204030204" pitchFamily="34" charset="0"/>
              </a:rPr>
              <a:t>1</a:t>
            </a:r>
            <a:endParaRPr lang="ko-KR" alt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76" name="OTLSHAPE_TB_00000000000000000000000000000000_Separator1">
            <a:extLst>
              <a:ext uri="{FF2B5EF4-FFF2-40B4-BE49-F238E27FC236}">
                <a16:creationId xmlns:a16="http://schemas.microsoft.com/office/drawing/2014/main" id="{02F0C523-F3A1-48E8-B1D3-7D72D864FA22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1719719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OTLSHAPE_TB_00000000000000000000000000000000_TimescaleInterval2">
            <a:extLst>
              <a:ext uri="{FF2B5EF4-FFF2-40B4-BE49-F238E27FC236}">
                <a16:creationId xmlns:a16="http://schemas.microsoft.com/office/drawing/2014/main" id="{7EA9A13A-7144-466F-BC2A-326CF5346F1E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1783221" y="52409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78" name="OTLSHAPE_TB_00000000000000000000000000000000_Separator2">
            <a:extLst>
              <a:ext uri="{FF2B5EF4-FFF2-40B4-BE49-F238E27FC236}">
                <a16:creationId xmlns:a16="http://schemas.microsoft.com/office/drawing/2014/main" id="{8602B19C-CF07-4B79-B734-DF286CDC083E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2594975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TLSHAPE_TB_00000000000000000000000000000000_TimescaleInterval3">
            <a:extLst>
              <a:ext uri="{FF2B5EF4-FFF2-40B4-BE49-F238E27FC236}">
                <a16:creationId xmlns:a16="http://schemas.microsoft.com/office/drawing/2014/main" id="{78641664-820E-4EEE-9D6E-D6051D935037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2658477" y="52409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9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80" name="OTLSHAPE_TB_00000000000000000000000000000000_Separator3">
            <a:extLst>
              <a:ext uri="{FF2B5EF4-FFF2-40B4-BE49-F238E27FC236}">
                <a16:creationId xmlns:a16="http://schemas.microsoft.com/office/drawing/2014/main" id="{7E312A91-4D3B-4508-931E-7CDF162A27FA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>
            <a:off x="3470231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TLSHAPE_TB_00000000000000000000000000000000_TimescaleInterval4">
            <a:extLst>
              <a:ext uri="{FF2B5EF4-FFF2-40B4-BE49-F238E27FC236}">
                <a16:creationId xmlns:a16="http://schemas.microsoft.com/office/drawing/2014/main" id="{5356EC5C-A841-49F4-85E2-51B07264EB06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3533733" y="52409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13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89" name="OTLSHAPE_TB_00000000000000000000000000000000_Separator4">
            <a:extLst>
              <a:ext uri="{FF2B5EF4-FFF2-40B4-BE49-F238E27FC236}">
                <a16:creationId xmlns:a16="http://schemas.microsoft.com/office/drawing/2014/main" id="{4FD2FC34-7420-4E56-A379-79F48CDB9C2C}"/>
              </a:ext>
            </a:extLst>
          </p:cNvPr>
          <p:cNvCxnSpPr/>
          <p:nvPr>
            <p:custDataLst>
              <p:tags r:id="rId26"/>
            </p:custDataLst>
          </p:nvPr>
        </p:nvCxnSpPr>
        <p:spPr>
          <a:xfrm>
            <a:off x="4345487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OTLSHAPE_TB_00000000000000000000000000000000_TimescaleInterval5">
            <a:extLst>
              <a:ext uri="{FF2B5EF4-FFF2-40B4-BE49-F238E27FC236}">
                <a16:creationId xmlns:a16="http://schemas.microsoft.com/office/drawing/2014/main" id="{4CBC66A0-F31A-4E8C-B04A-05BB63300BF2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4408989" y="52409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17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91" name="OTLSHAPE_TB_00000000000000000000000000000000_Separator5">
            <a:extLst>
              <a:ext uri="{FF2B5EF4-FFF2-40B4-BE49-F238E27FC236}">
                <a16:creationId xmlns:a16="http://schemas.microsoft.com/office/drawing/2014/main" id="{D126DAE9-7AAB-47E5-B550-08E826139B09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5220743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OTLSHAPE_TB_00000000000000000000000000000000_TimescaleInterval6">
            <a:extLst>
              <a:ext uri="{FF2B5EF4-FFF2-40B4-BE49-F238E27FC236}">
                <a16:creationId xmlns:a16="http://schemas.microsoft.com/office/drawing/2014/main" id="{0BDC66FD-460C-41C2-818C-EE59021D6072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5284245" y="52409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21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93" name="OTLSHAPE_TB_00000000000000000000000000000000_Separator6">
            <a:extLst>
              <a:ext uri="{FF2B5EF4-FFF2-40B4-BE49-F238E27FC236}">
                <a16:creationId xmlns:a16="http://schemas.microsoft.com/office/drawing/2014/main" id="{1CF738A3-25AB-493B-9204-357C1A70EA8D}"/>
              </a:ext>
            </a:extLst>
          </p:cNvPr>
          <p:cNvCxnSpPr/>
          <p:nvPr>
            <p:custDataLst>
              <p:tags r:id="rId30"/>
            </p:custDataLst>
          </p:nvPr>
        </p:nvCxnSpPr>
        <p:spPr>
          <a:xfrm>
            <a:off x="6095999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TLSHAPE_TB_00000000000000000000000000000000_TimescaleInterval7">
            <a:extLst>
              <a:ext uri="{FF2B5EF4-FFF2-40B4-BE49-F238E27FC236}">
                <a16:creationId xmlns:a16="http://schemas.microsoft.com/office/drawing/2014/main" id="{7DE0719F-2A09-4F03-999B-F18F419D14F6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6159501" y="52409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25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95" name="OTLSHAPE_TB_00000000000000000000000000000000_Separator7">
            <a:extLst>
              <a:ext uri="{FF2B5EF4-FFF2-40B4-BE49-F238E27FC236}">
                <a16:creationId xmlns:a16="http://schemas.microsoft.com/office/drawing/2014/main" id="{7CF16F24-AC3F-4648-A338-89DC6F1A0C5A}"/>
              </a:ext>
            </a:extLst>
          </p:cNvPr>
          <p:cNvCxnSpPr/>
          <p:nvPr>
            <p:custDataLst>
              <p:tags r:id="rId32"/>
            </p:custDataLst>
          </p:nvPr>
        </p:nvCxnSpPr>
        <p:spPr>
          <a:xfrm>
            <a:off x="6971255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TLSHAPE_TB_00000000000000000000000000000000_TimescaleInterval8">
            <a:extLst>
              <a:ext uri="{FF2B5EF4-FFF2-40B4-BE49-F238E27FC236}">
                <a16:creationId xmlns:a16="http://schemas.microsoft.com/office/drawing/2014/main" id="{3351E0BD-F53A-4A01-BAD5-6279ECC3BAC7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7034757" y="52409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29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97" name="OTLSHAPE_TB_00000000000000000000000000000000_Separator8">
            <a:extLst>
              <a:ext uri="{FF2B5EF4-FFF2-40B4-BE49-F238E27FC236}">
                <a16:creationId xmlns:a16="http://schemas.microsoft.com/office/drawing/2014/main" id="{8924EDEB-AE2D-4B47-A743-9F4E2C24DD2E}"/>
              </a:ext>
            </a:extLst>
          </p:cNvPr>
          <p:cNvCxnSpPr/>
          <p:nvPr>
            <p:custDataLst>
              <p:tags r:id="rId34"/>
            </p:custDataLst>
          </p:nvPr>
        </p:nvCxnSpPr>
        <p:spPr>
          <a:xfrm>
            <a:off x="7846511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OTLSHAPE_TB_00000000000000000000000000000000_TimescaleInterval9">
            <a:extLst>
              <a:ext uri="{FF2B5EF4-FFF2-40B4-BE49-F238E27FC236}">
                <a16:creationId xmlns:a16="http://schemas.microsoft.com/office/drawing/2014/main" id="{3001E294-AB98-4878-8813-44D989B94783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7910013" y="52409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33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199" name="OTLSHAPE_TB_00000000000000000000000000000000_Separator9">
            <a:extLst>
              <a:ext uri="{FF2B5EF4-FFF2-40B4-BE49-F238E27FC236}">
                <a16:creationId xmlns:a16="http://schemas.microsoft.com/office/drawing/2014/main" id="{A87363D3-1C07-4E13-A944-A1351D90D2A2}"/>
              </a:ext>
            </a:extLst>
          </p:cNvPr>
          <p:cNvCxnSpPr/>
          <p:nvPr>
            <p:custDataLst>
              <p:tags r:id="rId36"/>
            </p:custDataLst>
          </p:nvPr>
        </p:nvCxnSpPr>
        <p:spPr>
          <a:xfrm>
            <a:off x="8721767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TLSHAPE_TB_00000000000000000000000000000000_TimescaleInterval10">
            <a:extLst>
              <a:ext uri="{FF2B5EF4-FFF2-40B4-BE49-F238E27FC236}">
                <a16:creationId xmlns:a16="http://schemas.microsoft.com/office/drawing/2014/main" id="{5ED04FD4-EFBB-4ABD-801E-E17285E35F67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8785269" y="52409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37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01" name="OTLSHAPE_TB_00000000000000000000000000000000_Separator10">
            <a:extLst>
              <a:ext uri="{FF2B5EF4-FFF2-40B4-BE49-F238E27FC236}">
                <a16:creationId xmlns:a16="http://schemas.microsoft.com/office/drawing/2014/main" id="{4A8886FA-E7E4-4F03-B2A2-564B7C6020CE}"/>
              </a:ext>
            </a:extLst>
          </p:cNvPr>
          <p:cNvCxnSpPr/>
          <p:nvPr>
            <p:custDataLst>
              <p:tags r:id="rId38"/>
            </p:custDataLst>
          </p:nvPr>
        </p:nvCxnSpPr>
        <p:spPr>
          <a:xfrm>
            <a:off x="9597023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OTLSHAPE_TB_00000000000000000000000000000000_TimescaleInterval11">
            <a:extLst>
              <a:ext uri="{FF2B5EF4-FFF2-40B4-BE49-F238E27FC236}">
                <a16:creationId xmlns:a16="http://schemas.microsoft.com/office/drawing/2014/main" id="{24039FDF-FEF4-4D8F-8CDC-08FDA5BCEA0F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9660525" y="52409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41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203" name="OTLSHAPE_TB_00000000000000000000000000000000_Separator11">
            <a:extLst>
              <a:ext uri="{FF2B5EF4-FFF2-40B4-BE49-F238E27FC236}">
                <a16:creationId xmlns:a16="http://schemas.microsoft.com/office/drawing/2014/main" id="{47DB7A4A-5F04-4C1C-AA29-6D71855DC925}"/>
              </a:ext>
            </a:extLst>
          </p:cNvPr>
          <p:cNvCxnSpPr/>
          <p:nvPr>
            <p:custDataLst>
              <p:tags r:id="rId40"/>
            </p:custDataLst>
          </p:nvPr>
        </p:nvCxnSpPr>
        <p:spPr>
          <a:xfrm>
            <a:off x="10472279" y="52070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OTLSHAPE_TB_00000000000000000000000000000000_TimescaleInterval12">
            <a:extLst>
              <a:ext uri="{FF2B5EF4-FFF2-40B4-BE49-F238E27FC236}">
                <a16:creationId xmlns:a16="http://schemas.microsoft.com/office/drawing/2014/main" id="{6895AF84-44A2-4FBB-BA44-15AB3755DADC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10535781" y="52409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45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16" name="OTLSHAPE_M_8cc1ba62bc92479399f399f1daac8d07_Title">
            <a:extLst>
              <a:ext uri="{FF2B5EF4-FFF2-40B4-BE49-F238E27FC236}">
                <a16:creationId xmlns:a16="http://schemas.microsoft.com/office/drawing/2014/main" id="{F3AE1ED5-03AE-42D1-B270-4D7CC64F4B0A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1291727" y="4589357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Project Approval</a:t>
            </a:r>
            <a:endParaRPr lang="ko-KR" alt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17" name="OTLSHAPE_M_8cc1ba62bc92479399f399f1daac8d07_Date">
            <a:extLst>
              <a:ext uri="{FF2B5EF4-FFF2-40B4-BE49-F238E27FC236}">
                <a16:creationId xmlns:a16="http://schemas.microsoft.com/office/drawing/2014/main" id="{533139F3-3FD1-4FBA-AEAC-E89606352F78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1291727" y="47725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8">
                <a:solidFill>
                  <a:srgbClr val="1F497E"/>
                </a:solidFill>
                <a:latin typeface="Calibri" panose="020F0502020204030204" pitchFamily="34" charset="0"/>
              </a:rPr>
              <a:t>1/30/2017</a:t>
            </a:r>
            <a:endParaRPr lang="ko-KR" alt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18" name="OTLSHAPE_M_8cc1ba62bc92479399f399f1daac8d07_Shape">
            <a:extLst>
              <a:ext uri="{FF2B5EF4-FFF2-40B4-BE49-F238E27FC236}">
                <a16:creationId xmlns:a16="http://schemas.microsoft.com/office/drawing/2014/main" id="{C43D96CB-AB41-41D7-AC3C-0CD3A9285583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 rot="16200000">
            <a:off x="1094877" y="4701328"/>
            <a:ext cx="165100" cy="165100"/>
          </a:xfrm>
          <a:prstGeom prst="flowChartMerg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OTLSHAPE_M_051a32e4ff0e47229380669de64fe5ab_Title">
            <a:extLst>
              <a:ext uri="{FF2B5EF4-FFF2-40B4-BE49-F238E27FC236}">
                <a16:creationId xmlns:a16="http://schemas.microsoft.com/office/drawing/2014/main" id="{EB6BC583-ABB7-464D-BC41-1B9BBDDC639C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5230379" y="4589357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Committee Review 1</a:t>
            </a:r>
            <a:endParaRPr lang="ko-KR" alt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20" name="OTLSHAPE_M_051a32e4ff0e47229380669de64fe5ab_Date">
            <a:extLst>
              <a:ext uri="{FF2B5EF4-FFF2-40B4-BE49-F238E27FC236}">
                <a16:creationId xmlns:a16="http://schemas.microsoft.com/office/drawing/2014/main" id="{2E2EC179-2DDF-487D-B819-0C1BB1432206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5230379" y="47725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8">
                <a:solidFill>
                  <a:srgbClr val="1F497E"/>
                </a:solidFill>
                <a:latin typeface="Calibri" panose="020F0502020204030204" pitchFamily="34" charset="0"/>
              </a:rPr>
              <a:t>2/17/2017</a:t>
            </a:r>
            <a:endParaRPr lang="ko-KR" alt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21" name="OTLSHAPE_M_051a32e4ff0e47229380669de64fe5ab_Shape">
            <a:extLst>
              <a:ext uri="{FF2B5EF4-FFF2-40B4-BE49-F238E27FC236}">
                <a16:creationId xmlns:a16="http://schemas.microsoft.com/office/drawing/2014/main" id="{7D1C450B-A3C9-4884-BF73-BAEE17C162F2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 rot="16200000">
            <a:off x="5033529" y="4701328"/>
            <a:ext cx="165100" cy="165100"/>
          </a:xfrm>
          <a:prstGeom prst="flowChartMerg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OTLSHAPE_M_9f860f8d65ee4aac85039f30c2ffcf33_Title">
            <a:extLst>
              <a:ext uri="{FF2B5EF4-FFF2-40B4-BE49-F238E27FC236}">
                <a16:creationId xmlns:a16="http://schemas.microsoft.com/office/drawing/2014/main" id="{2D469871-9DB9-4002-BC69-D13FE48B2E99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7637333" y="4589357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Committee Review 2</a:t>
            </a:r>
            <a:endParaRPr lang="ko-KR" alt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23" name="OTLSHAPE_M_9f860f8d65ee4aac85039f30c2ffcf33_Date">
            <a:extLst>
              <a:ext uri="{FF2B5EF4-FFF2-40B4-BE49-F238E27FC236}">
                <a16:creationId xmlns:a16="http://schemas.microsoft.com/office/drawing/2014/main" id="{C9AD7D3F-852C-4654-B9BD-0D856A4FB24E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7637333" y="47725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8">
                <a:solidFill>
                  <a:srgbClr val="1F497E"/>
                </a:solidFill>
                <a:latin typeface="Calibri" panose="020F0502020204030204" pitchFamily="34" charset="0"/>
              </a:rPr>
              <a:t>2/28/2017</a:t>
            </a:r>
            <a:endParaRPr lang="ko-KR" alt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24" name="OTLSHAPE_M_9f860f8d65ee4aac85039f30c2ffcf33_Shape">
            <a:extLst>
              <a:ext uri="{FF2B5EF4-FFF2-40B4-BE49-F238E27FC236}">
                <a16:creationId xmlns:a16="http://schemas.microsoft.com/office/drawing/2014/main" id="{20A60BBA-02AB-498E-BEE5-5BC69BAF5082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 rot="16200000">
            <a:off x="7440483" y="4701328"/>
            <a:ext cx="165100" cy="165100"/>
          </a:xfrm>
          <a:prstGeom prst="flowChartMerg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OTLSHAPE_M_2b147c48339f434892a5ef1836ea3597_Title">
            <a:extLst>
              <a:ext uri="{FF2B5EF4-FFF2-40B4-BE49-F238E27FC236}">
                <a16:creationId xmlns:a16="http://schemas.microsoft.com/office/drawing/2014/main" id="{14EC6DB4-9BC6-4932-81F8-96553167A272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0700729" y="3966295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8">
                <a:solidFill>
                  <a:schemeClr val="dk1"/>
                </a:solidFill>
                <a:latin typeface="Calibri" panose="020F0502020204030204" pitchFamily="34" charset="0"/>
              </a:rPr>
              <a:t>Production</a:t>
            </a:r>
            <a:endParaRPr lang="ko-KR" alt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26" name="OTLSHAPE_M_2b147c48339f434892a5ef1836ea3597_Date">
            <a:extLst>
              <a:ext uri="{FF2B5EF4-FFF2-40B4-BE49-F238E27FC236}">
                <a16:creationId xmlns:a16="http://schemas.microsoft.com/office/drawing/2014/main" id="{DC964A39-7F02-4516-8967-DD96A7B75967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0700729" y="4149513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8">
                <a:solidFill>
                  <a:srgbClr val="1F497E"/>
                </a:solidFill>
                <a:latin typeface="Calibri" panose="020F0502020204030204" pitchFamily="34" charset="0"/>
              </a:rPr>
              <a:t>3/14/2017</a:t>
            </a:r>
            <a:endParaRPr lang="ko-KR" alt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27" name="OTLSHAPE_M_2b147c48339f434892a5ef1836ea3597_Shape">
            <a:extLst>
              <a:ext uri="{FF2B5EF4-FFF2-40B4-BE49-F238E27FC236}">
                <a16:creationId xmlns:a16="http://schemas.microsoft.com/office/drawing/2014/main" id="{129E80EE-70BC-40AE-B672-9ECBE8E8C8D4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 rot="16200000">
            <a:off x="10503879" y="4078266"/>
            <a:ext cx="165100" cy="165100"/>
          </a:xfrm>
          <a:prstGeom prst="flowChartMerg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OTLSHAPE_M_59b5ac8298c14cca9e65190bf60d5d05_Title">
            <a:extLst>
              <a:ext uri="{FF2B5EF4-FFF2-40B4-BE49-F238E27FC236}">
                <a16:creationId xmlns:a16="http://schemas.microsoft.com/office/drawing/2014/main" id="{7314932B-6FB3-43DF-A504-E9DD113F93E9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1357171" y="4418838"/>
            <a:ext cx="5334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12">
                <a:solidFill>
                  <a:schemeClr val="dk1"/>
                </a:solidFill>
                <a:latin typeface="Calibri" panose="020F0502020204030204" pitchFamily="34" charset="0"/>
              </a:rPr>
              <a:t>Project Hand-Off</a:t>
            </a:r>
            <a:endParaRPr lang="ko-KR" altLang="en-US" sz="1100" b="1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29" name="OTLSHAPE_M_59b5ac8298c14cca9e65190bf60d5d05_Date">
            <a:extLst>
              <a:ext uri="{FF2B5EF4-FFF2-40B4-BE49-F238E27FC236}">
                <a16:creationId xmlns:a16="http://schemas.microsoft.com/office/drawing/2014/main" id="{F06E83AB-5198-48EF-BCC7-8B38B3EEFA11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1357171" y="47725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8">
                <a:solidFill>
                  <a:srgbClr val="1F497E"/>
                </a:solidFill>
                <a:latin typeface="Calibri" panose="020F0502020204030204" pitchFamily="34" charset="0"/>
              </a:rPr>
              <a:t>3/17/2017</a:t>
            </a:r>
            <a:endParaRPr lang="ko-KR" alt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30" name="OTLSHAPE_M_59b5ac8298c14cca9e65190bf60d5d05_Shape">
            <a:extLst>
              <a:ext uri="{FF2B5EF4-FFF2-40B4-BE49-F238E27FC236}">
                <a16:creationId xmlns:a16="http://schemas.microsoft.com/office/drawing/2014/main" id="{3C88DC30-218F-47C3-9951-39A1AF9650C8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 rot="16200000">
            <a:off x="11160321" y="4616069"/>
            <a:ext cx="165100" cy="165100"/>
          </a:xfrm>
          <a:prstGeom prst="flowChartMerg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OTLSHAPE_T_5a184d61f5e2438db63ae5802af9b305_Shape">
            <a:extLst>
              <a:ext uri="{FF2B5EF4-FFF2-40B4-BE49-F238E27FC236}">
                <a16:creationId xmlns:a16="http://schemas.microsoft.com/office/drawing/2014/main" id="{5B4EA89B-EA69-4CA8-B818-59A817F3DFF6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1719721" y="2226395"/>
            <a:ext cx="1752600" cy="2032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OTLSHAPE_T_5a184d61f5e2438db63ae5802af9b305_ShapePercentage" hidden="1">
            <a:extLst>
              <a:ext uri="{FF2B5EF4-FFF2-40B4-BE49-F238E27FC236}">
                <a16:creationId xmlns:a16="http://schemas.microsoft.com/office/drawing/2014/main" id="{52E208D6-E04D-4A08-BB5D-07821A541608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>
            <a:off x="1719721" y="222639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OTLSHAPE_T_5a184d61f5e2438db63ae5802af9b305_Duration" hidden="1">
            <a:extLst>
              <a:ext uri="{FF2B5EF4-FFF2-40B4-BE49-F238E27FC236}">
                <a16:creationId xmlns:a16="http://schemas.microsoft.com/office/drawing/2014/main" id="{395A6AC0-515D-44D8-8629-762E4716ECCA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0" y="222639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rgbClr val="C0504D"/>
                </a:solidFill>
                <a:latin typeface="Calibri" panose="020F0502020204030204" pitchFamily="34" charset="0"/>
              </a:rPr>
              <a:t>8 </a:t>
            </a:r>
            <a:r>
              <a:rPr lang="ko-KR" altLang="en-US" sz="1000">
                <a:solidFill>
                  <a:srgbClr val="C0504D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234" name="OTLSHAPE_T_5a184d61f5e2438db63ae5802af9b305_TextPercentage" hidden="1">
            <a:extLst>
              <a:ext uri="{FF2B5EF4-FFF2-40B4-BE49-F238E27FC236}">
                <a16:creationId xmlns:a16="http://schemas.microsoft.com/office/drawing/2014/main" id="{435ED693-8834-4455-8B28-01C975BC04B6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0" y="23814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35" name="OTLSHAPE_T_5a184d61f5e2438db63ae5802af9b305_StartDate" hidden="1">
            <a:extLst>
              <a:ext uri="{FF2B5EF4-FFF2-40B4-BE49-F238E27FC236}">
                <a16:creationId xmlns:a16="http://schemas.microsoft.com/office/drawing/2014/main" id="{DF374FAC-FBF4-4444-9615-2B131618005A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0" y="23814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36" name="OTLSHAPE_T_5a184d61f5e2438db63ae5802af9b305_EndDate" hidden="1">
            <a:extLst>
              <a:ext uri="{FF2B5EF4-FFF2-40B4-BE49-F238E27FC236}">
                <a16:creationId xmlns:a16="http://schemas.microsoft.com/office/drawing/2014/main" id="{A3885EA6-81B7-4BD7-B7E3-95DD9BBB4997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0" y="23814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37" name="OTLSHAPE_T_5a184d61f5e2438db63ae5802af9b305_JoinedDate">
            <a:extLst>
              <a:ext uri="{FF2B5EF4-FFF2-40B4-BE49-F238E27FC236}">
                <a16:creationId xmlns:a16="http://schemas.microsoft.com/office/drawing/2014/main" id="{33B10EA4-3AE1-4CF2-BC0C-1DAA9643BA65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3520881" y="2250482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6">
                <a:solidFill>
                  <a:srgbClr val="1F497E"/>
                </a:solidFill>
                <a:latin typeface="Calibri" panose="020F0502020204030204" pitchFamily="34" charset="0"/>
              </a:rPr>
              <a:t>2/3/2017 - 2/10/2017</a:t>
            </a:r>
            <a:endParaRPr lang="ko-KR" alt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38" name="OTLSHAPE_T_5a184d61f5e2438db63ae5802af9b305_Title">
            <a:extLst>
              <a:ext uri="{FF2B5EF4-FFF2-40B4-BE49-F238E27FC236}">
                <a16:creationId xmlns:a16="http://schemas.microsoft.com/office/drawing/2014/main" id="{D3FD3AFE-6F0A-4459-B4AF-F986354D10EE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27000" y="2242735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8">
                <a:solidFill>
                  <a:schemeClr val="dk1"/>
                </a:solidFill>
                <a:latin typeface="Calibri" panose="020F0502020204030204" pitchFamily="34" charset="0"/>
              </a:rPr>
              <a:t>Preparation</a:t>
            </a:r>
            <a:endParaRPr lang="ko-KR" alt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39" name="OTLSHAPE_T_0c43ef4a38ab46e5bbc576f52f3f63fc_Shape">
            <a:extLst>
              <a:ext uri="{FF2B5EF4-FFF2-40B4-BE49-F238E27FC236}">
                <a16:creationId xmlns:a16="http://schemas.microsoft.com/office/drawing/2014/main" id="{5A675F26-F6C6-4A0D-8DC0-D92AAD032196}"/>
              </a:ext>
            </a:extLst>
          </p:cNvPr>
          <p:cNvSpPr/>
          <p:nvPr>
            <p:custDataLst>
              <p:tags r:id="rId65"/>
            </p:custDataLst>
          </p:nvPr>
        </p:nvSpPr>
        <p:spPr>
          <a:xfrm>
            <a:off x="2594977" y="2493095"/>
            <a:ext cx="1752600" cy="2032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OTLSHAPE_T_0c43ef4a38ab46e5bbc576f52f3f63fc_ShapePercentage" hidden="1">
            <a:extLst>
              <a:ext uri="{FF2B5EF4-FFF2-40B4-BE49-F238E27FC236}">
                <a16:creationId xmlns:a16="http://schemas.microsoft.com/office/drawing/2014/main" id="{6AA3BFF9-4387-40B0-A870-D87809F3195C}"/>
              </a:ext>
            </a:extLst>
          </p:cNvPr>
          <p:cNvSpPr/>
          <p:nvPr>
            <p:custDataLst>
              <p:tags r:id="rId66"/>
            </p:custDataLst>
          </p:nvPr>
        </p:nvSpPr>
        <p:spPr>
          <a:xfrm>
            <a:off x="2594977" y="249309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OTLSHAPE_T_0c43ef4a38ab46e5bbc576f52f3f63fc_Duration" hidden="1">
            <a:extLst>
              <a:ext uri="{FF2B5EF4-FFF2-40B4-BE49-F238E27FC236}">
                <a16:creationId xmlns:a16="http://schemas.microsoft.com/office/drawing/2014/main" id="{A414F354-B246-463A-BED7-C2CFEEA6FD0D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0" y="249309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rgbClr val="C0504D"/>
                </a:solidFill>
                <a:latin typeface="Calibri" panose="020F0502020204030204" pitchFamily="34" charset="0"/>
              </a:rPr>
              <a:t>8 </a:t>
            </a:r>
            <a:r>
              <a:rPr lang="ko-KR" altLang="en-US" sz="1000">
                <a:solidFill>
                  <a:srgbClr val="C0504D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242" name="OTLSHAPE_T_0c43ef4a38ab46e5bbc576f52f3f63fc_TextPercentage" hidden="1">
            <a:extLst>
              <a:ext uri="{FF2B5EF4-FFF2-40B4-BE49-F238E27FC236}">
                <a16:creationId xmlns:a16="http://schemas.microsoft.com/office/drawing/2014/main" id="{751BA2C6-347D-4C76-BEE1-4C1322DE916B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0" y="26481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43" name="OTLSHAPE_T_0c43ef4a38ab46e5bbc576f52f3f63fc_StartDate" hidden="1">
            <a:extLst>
              <a:ext uri="{FF2B5EF4-FFF2-40B4-BE49-F238E27FC236}">
                <a16:creationId xmlns:a16="http://schemas.microsoft.com/office/drawing/2014/main" id="{A304B586-2BB8-438A-A991-772B1288FE8D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0" y="26481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44" name="OTLSHAPE_T_0c43ef4a38ab46e5bbc576f52f3f63fc_EndDate" hidden="1">
            <a:extLst>
              <a:ext uri="{FF2B5EF4-FFF2-40B4-BE49-F238E27FC236}">
                <a16:creationId xmlns:a16="http://schemas.microsoft.com/office/drawing/2014/main" id="{9AFE0F66-B04A-4A23-ABB7-53B238544D7D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0" y="26481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45" name="OTLSHAPE_T_0c43ef4a38ab46e5bbc576f52f3f63fc_JoinedDate">
            <a:extLst>
              <a:ext uri="{FF2B5EF4-FFF2-40B4-BE49-F238E27FC236}">
                <a16:creationId xmlns:a16="http://schemas.microsoft.com/office/drawing/2014/main" id="{41AD1DD0-BB6C-4CDC-A5AC-458E98E71E80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4396137" y="2517182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6">
                <a:solidFill>
                  <a:srgbClr val="1F497E"/>
                </a:solidFill>
                <a:latin typeface="Calibri" panose="020F0502020204030204" pitchFamily="34" charset="0"/>
              </a:rPr>
              <a:t>2/7/2017 - 2/14/2017</a:t>
            </a:r>
            <a:endParaRPr lang="ko-KR" alt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46" name="OTLSHAPE_T_0c43ef4a38ab46e5bbc576f52f3f63fc_Title">
            <a:extLst>
              <a:ext uri="{FF2B5EF4-FFF2-40B4-BE49-F238E27FC236}">
                <a16:creationId xmlns:a16="http://schemas.microsoft.com/office/drawing/2014/main" id="{EA4B9F17-E924-4FBB-8ABE-9E8350A14FD3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27000" y="2509435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8">
                <a:solidFill>
                  <a:schemeClr val="dk1"/>
                </a:solidFill>
                <a:latin typeface="Calibri" panose="020F0502020204030204" pitchFamily="34" charset="0"/>
              </a:rPr>
              <a:t>Requirements</a:t>
            </a:r>
            <a:endParaRPr lang="ko-KR" alt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47" name="OTLSHAPE_T_7f025863b5434f9ca6f083d56cac4820_Shape">
            <a:extLst>
              <a:ext uri="{FF2B5EF4-FFF2-40B4-BE49-F238E27FC236}">
                <a16:creationId xmlns:a16="http://schemas.microsoft.com/office/drawing/2014/main" id="{FF314BC4-D2BF-4DDA-975E-6C4A65D88913}"/>
              </a:ext>
            </a:extLst>
          </p:cNvPr>
          <p:cNvSpPr/>
          <p:nvPr>
            <p:custDataLst>
              <p:tags r:id="rId73"/>
            </p:custDataLst>
          </p:nvPr>
        </p:nvSpPr>
        <p:spPr>
          <a:xfrm>
            <a:off x="4783117" y="2759795"/>
            <a:ext cx="1104900" cy="2032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OTLSHAPE_T_7f025863b5434f9ca6f083d56cac4820_ShapePercentage" hidden="1">
            <a:extLst>
              <a:ext uri="{FF2B5EF4-FFF2-40B4-BE49-F238E27FC236}">
                <a16:creationId xmlns:a16="http://schemas.microsoft.com/office/drawing/2014/main" id="{FD7CA0CF-E28C-4243-B882-3EA0F2688E65}"/>
              </a:ext>
            </a:extLst>
          </p:cNvPr>
          <p:cNvSpPr/>
          <p:nvPr>
            <p:custDataLst>
              <p:tags r:id="rId74"/>
            </p:custDataLst>
          </p:nvPr>
        </p:nvSpPr>
        <p:spPr>
          <a:xfrm>
            <a:off x="4783117" y="275979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OTLSHAPE_T_7f025863b5434f9ca6f083d56cac4820_Duration" hidden="1">
            <a:extLst>
              <a:ext uri="{FF2B5EF4-FFF2-40B4-BE49-F238E27FC236}">
                <a16:creationId xmlns:a16="http://schemas.microsoft.com/office/drawing/2014/main" id="{0DAC947D-A643-4BC1-9B52-77698C4C0B58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0" y="275979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rgbClr val="C0504D"/>
                </a:solidFill>
                <a:latin typeface="Calibri" panose="020F0502020204030204" pitchFamily="34" charset="0"/>
              </a:rPr>
              <a:t>5 </a:t>
            </a:r>
            <a:r>
              <a:rPr lang="ko-KR" altLang="en-US" sz="1000">
                <a:solidFill>
                  <a:srgbClr val="C0504D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250" name="OTLSHAPE_T_7f025863b5434f9ca6f083d56cac4820_TextPercentage" hidden="1">
            <a:extLst>
              <a:ext uri="{FF2B5EF4-FFF2-40B4-BE49-F238E27FC236}">
                <a16:creationId xmlns:a16="http://schemas.microsoft.com/office/drawing/2014/main" id="{9127A700-FD06-4193-9B02-F452B579F07A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0" y="29148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51" name="OTLSHAPE_T_7f025863b5434f9ca6f083d56cac4820_StartDate" hidden="1">
            <a:extLst>
              <a:ext uri="{FF2B5EF4-FFF2-40B4-BE49-F238E27FC236}">
                <a16:creationId xmlns:a16="http://schemas.microsoft.com/office/drawing/2014/main" id="{F3C2AC99-BE48-4050-9FFC-EA54FF56A035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0" y="29148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52" name="OTLSHAPE_T_7f025863b5434f9ca6f083d56cac4820_EndDate" hidden="1">
            <a:extLst>
              <a:ext uri="{FF2B5EF4-FFF2-40B4-BE49-F238E27FC236}">
                <a16:creationId xmlns:a16="http://schemas.microsoft.com/office/drawing/2014/main" id="{0CE562E6-E009-410F-A6BC-7B530CCF8C11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0" y="29148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53" name="OTLSHAPE_T_7f025863b5434f9ca6f083d56cac4820_JoinedDate">
            <a:extLst>
              <a:ext uri="{FF2B5EF4-FFF2-40B4-BE49-F238E27FC236}">
                <a16:creationId xmlns:a16="http://schemas.microsoft.com/office/drawing/2014/main" id="{3BFC6EBB-6299-4232-A82B-48F11268FF13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5927835" y="2783882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6">
                <a:solidFill>
                  <a:srgbClr val="1F497E"/>
                </a:solidFill>
                <a:latin typeface="Calibri" panose="020F0502020204030204" pitchFamily="34" charset="0"/>
              </a:rPr>
              <a:t>2/17/2017 - 2/21/2017</a:t>
            </a:r>
            <a:endParaRPr lang="ko-KR" alt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54" name="OTLSHAPE_T_7f025863b5434f9ca6f083d56cac4820_Title">
            <a:extLst>
              <a:ext uri="{FF2B5EF4-FFF2-40B4-BE49-F238E27FC236}">
                <a16:creationId xmlns:a16="http://schemas.microsoft.com/office/drawing/2014/main" id="{8454C318-B120-46DF-A13A-7F4748B0D812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127000" y="2776135"/>
            <a:ext cx="62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Estimation</a:t>
            </a:r>
            <a:endParaRPr lang="ko-KR" alt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55" name="OTLSHAPE_T_87ee498b9b024e72a9fd4bf0b93a907e_Shape">
            <a:extLst>
              <a:ext uri="{FF2B5EF4-FFF2-40B4-BE49-F238E27FC236}">
                <a16:creationId xmlns:a16="http://schemas.microsoft.com/office/drawing/2014/main" id="{24A68D06-D930-47A4-A9E5-352D14D13C62}"/>
              </a:ext>
            </a:extLst>
          </p:cNvPr>
          <p:cNvSpPr/>
          <p:nvPr>
            <p:custDataLst>
              <p:tags r:id="rId81"/>
            </p:custDataLst>
          </p:nvPr>
        </p:nvSpPr>
        <p:spPr>
          <a:xfrm>
            <a:off x="5658373" y="3026495"/>
            <a:ext cx="1536700" cy="2032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OTLSHAPE_T_87ee498b9b024e72a9fd4bf0b93a907e_ShapePercentage" hidden="1">
            <a:extLst>
              <a:ext uri="{FF2B5EF4-FFF2-40B4-BE49-F238E27FC236}">
                <a16:creationId xmlns:a16="http://schemas.microsoft.com/office/drawing/2014/main" id="{A8C13A7F-230F-4408-9941-A9CCA129498E}"/>
              </a:ext>
            </a:extLst>
          </p:cNvPr>
          <p:cNvSpPr/>
          <p:nvPr>
            <p:custDataLst>
              <p:tags r:id="rId82"/>
            </p:custDataLst>
          </p:nvPr>
        </p:nvSpPr>
        <p:spPr>
          <a:xfrm>
            <a:off x="5658373" y="302649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OTLSHAPE_T_87ee498b9b024e72a9fd4bf0b93a907e_Duration" hidden="1">
            <a:extLst>
              <a:ext uri="{FF2B5EF4-FFF2-40B4-BE49-F238E27FC236}">
                <a16:creationId xmlns:a16="http://schemas.microsoft.com/office/drawing/2014/main" id="{D9990C2A-6C91-4B9B-94F9-028241F556D7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0" y="302649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rgbClr val="C0504D"/>
                </a:solidFill>
                <a:latin typeface="Calibri" panose="020F0502020204030204" pitchFamily="34" charset="0"/>
              </a:rPr>
              <a:t>7 </a:t>
            </a:r>
            <a:r>
              <a:rPr lang="ko-KR" altLang="en-US" sz="1000">
                <a:solidFill>
                  <a:srgbClr val="C0504D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258" name="OTLSHAPE_T_87ee498b9b024e72a9fd4bf0b93a907e_TextPercentage" hidden="1">
            <a:extLst>
              <a:ext uri="{FF2B5EF4-FFF2-40B4-BE49-F238E27FC236}">
                <a16:creationId xmlns:a16="http://schemas.microsoft.com/office/drawing/2014/main" id="{EF033931-6CED-4891-865C-9D03538108BF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0" y="31815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59" name="OTLSHAPE_T_87ee498b9b024e72a9fd4bf0b93a907e_StartDate" hidden="1">
            <a:extLst>
              <a:ext uri="{FF2B5EF4-FFF2-40B4-BE49-F238E27FC236}">
                <a16:creationId xmlns:a16="http://schemas.microsoft.com/office/drawing/2014/main" id="{26B4DAAE-9757-4AB4-8CD2-7CE11EF82658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0" y="31815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60" name="OTLSHAPE_T_87ee498b9b024e72a9fd4bf0b93a907e_EndDate" hidden="1">
            <a:extLst>
              <a:ext uri="{FF2B5EF4-FFF2-40B4-BE49-F238E27FC236}">
                <a16:creationId xmlns:a16="http://schemas.microsoft.com/office/drawing/2014/main" id="{CFE14788-3FE6-4CA2-AD4E-0EA9672E4FC9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0" y="31815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61" name="OTLSHAPE_T_87ee498b9b024e72a9fd4bf0b93a907e_JoinedDate">
            <a:extLst>
              <a:ext uri="{FF2B5EF4-FFF2-40B4-BE49-F238E27FC236}">
                <a16:creationId xmlns:a16="http://schemas.microsoft.com/office/drawing/2014/main" id="{71E3CEB8-BCF6-41D7-8755-66EA563FD7E8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7240719" y="3050582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6">
                <a:solidFill>
                  <a:srgbClr val="1F497E"/>
                </a:solidFill>
                <a:latin typeface="Calibri" panose="020F0502020204030204" pitchFamily="34" charset="0"/>
              </a:rPr>
              <a:t>2/21/2017 - 2/27/2017</a:t>
            </a:r>
            <a:endParaRPr lang="ko-KR" alt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62" name="OTLSHAPE_T_87ee498b9b024e72a9fd4bf0b93a907e_Title">
            <a:extLst>
              <a:ext uri="{FF2B5EF4-FFF2-40B4-BE49-F238E27FC236}">
                <a16:creationId xmlns:a16="http://schemas.microsoft.com/office/drawing/2014/main" id="{EDB12A90-8025-4340-9810-03A0A50D2CFC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127000" y="3042835"/>
            <a:ext cx="584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8">
                <a:solidFill>
                  <a:schemeClr val="dk1"/>
                </a:solidFill>
                <a:latin typeface="Calibri" panose="020F0502020204030204" pitchFamily="34" charset="0"/>
              </a:rPr>
              <a:t>Prototype</a:t>
            </a:r>
            <a:endParaRPr lang="ko-KR" alt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63" name="OTLSHAPE_T_3d5524b220ea4232b2aca4dceb1fd24f_Shape">
            <a:extLst>
              <a:ext uri="{FF2B5EF4-FFF2-40B4-BE49-F238E27FC236}">
                <a16:creationId xmlns:a16="http://schemas.microsoft.com/office/drawing/2014/main" id="{D9A80161-2C8F-4933-8197-411194821EEC}"/>
              </a:ext>
            </a:extLst>
          </p:cNvPr>
          <p:cNvSpPr/>
          <p:nvPr>
            <p:custDataLst>
              <p:tags r:id="rId89"/>
            </p:custDataLst>
          </p:nvPr>
        </p:nvSpPr>
        <p:spPr>
          <a:xfrm>
            <a:off x="6752443" y="3293195"/>
            <a:ext cx="1981200" cy="2032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OTLSHAPE_T_3d5524b220ea4232b2aca4dceb1fd24f_ShapePercentage" hidden="1">
            <a:extLst>
              <a:ext uri="{FF2B5EF4-FFF2-40B4-BE49-F238E27FC236}">
                <a16:creationId xmlns:a16="http://schemas.microsoft.com/office/drawing/2014/main" id="{D8B0EC9E-9D5B-49B9-A049-04F36B1CD1F7}"/>
              </a:ext>
            </a:extLst>
          </p:cNvPr>
          <p:cNvSpPr/>
          <p:nvPr>
            <p:custDataLst>
              <p:tags r:id="rId90"/>
            </p:custDataLst>
          </p:nvPr>
        </p:nvSpPr>
        <p:spPr>
          <a:xfrm>
            <a:off x="6752443" y="329319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OTLSHAPE_T_3d5524b220ea4232b2aca4dceb1fd24f_Duration" hidden="1">
            <a:extLst>
              <a:ext uri="{FF2B5EF4-FFF2-40B4-BE49-F238E27FC236}">
                <a16:creationId xmlns:a16="http://schemas.microsoft.com/office/drawing/2014/main" id="{F555B347-91B7-4C8D-B7AD-E5F5F24E18C1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0" y="329319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rgbClr val="C0504D"/>
                </a:solidFill>
                <a:latin typeface="Calibri" panose="020F0502020204030204" pitchFamily="34" charset="0"/>
              </a:rPr>
              <a:t>9 </a:t>
            </a:r>
            <a:r>
              <a:rPr lang="ko-KR" altLang="en-US" sz="1000">
                <a:solidFill>
                  <a:srgbClr val="C0504D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266" name="OTLSHAPE_T_3d5524b220ea4232b2aca4dceb1fd24f_TextPercentage" hidden="1">
            <a:extLst>
              <a:ext uri="{FF2B5EF4-FFF2-40B4-BE49-F238E27FC236}">
                <a16:creationId xmlns:a16="http://schemas.microsoft.com/office/drawing/2014/main" id="{B19AE50F-85CA-4733-922C-F323DBC2417B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0" y="34482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67" name="OTLSHAPE_T_3d5524b220ea4232b2aca4dceb1fd24f_StartDate" hidden="1">
            <a:extLst>
              <a:ext uri="{FF2B5EF4-FFF2-40B4-BE49-F238E27FC236}">
                <a16:creationId xmlns:a16="http://schemas.microsoft.com/office/drawing/2014/main" id="{099F8C9E-8DBD-44AA-9F07-1FCFD3A144CE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0" y="34482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68" name="OTLSHAPE_T_3d5524b220ea4232b2aca4dceb1fd24f_EndDate" hidden="1">
            <a:extLst>
              <a:ext uri="{FF2B5EF4-FFF2-40B4-BE49-F238E27FC236}">
                <a16:creationId xmlns:a16="http://schemas.microsoft.com/office/drawing/2014/main" id="{E86D6360-B893-404E-8EB7-F33E298B9547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0" y="34482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69" name="OTLSHAPE_T_3d5524b220ea4232b2aca4dceb1fd24f_JoinedDate">
            <a:extLst>
              <a:ext uri="{FF2B5EF4-FFF2-40B4-BE49-F238E27FC236}">
                <a16:creationId xmlns:a16="http://schemas.microsoft.com/office/drawing/2014/main" id="{8092EF3C-5F51-4499-AF7A-409EDA65F15A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8772417" y="3317282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6">
                <a:solidFill>
                  <a:srgbClr val="1F497E"/>
                </a:solidFill>
                <a:latin typeface="Calibri" panose="020F0502020204030204" pitchFamily="34" charset="0"/>
              </a:rPr>
              <a:t>2/26/2017 - 3/6/2017</a:t>
            </a:r>
            <a:endParaRPr lang="ko-KR" alt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70" name="OTLSHAPE_T_3d5524b220ea4232b2aca4dceb1fd24f_Title">
            <a:extLst>
              <a:ext uri="{FF2B5EF4-FFF2-40B4-BE49-F238E27FC236}">
                <a16:creationId xmlns:a16="http://schemas.microsoft.com/office/drawing/2014/main" id="{07422D5D-8109-4135-AF5A-66AF1C5374EE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0" y="3309535"/>
            <a:ext cx="78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6">
                <a:solidFill>
                  <a:schemeClr val="dk1"/>
                </a:solidFill>
                <a:latin typeface="Calibri" panose="020F0502020204030204" pitchFamily="34" charset="0"/>
              </a:rPr>
              <a:t>Development</a:t>
            </a:r>
            <a:endParaRPr lang="ko-KR" alt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71" name="OTLSHAPE_T_73a753fc3eb04cce8a74f5f2ee475fdf_Shape">
            <a:extLst>
              <a:ext uri="{FF2B5EF4-FFF2-40B4-BE49-F238E27FC236}">
                <a16:creationId xmlns:a16="http://schemas.microsoft.com/office/drawing/2014/main" id="{7EE742FC-8589-4E27-BB8B-7B2FAC2CF1EC}"/>
              </a:ext>
            </a:extLst>
          </p:cNvPr>
          <p:cNvSpPr/>
          <p:nvPr>
            <p:custDataLst>
              <p:tags r:id="rId97"/>
            </p:custDataLst>
          </p:nvPr>
        </p:nvSpPr>
        <p:spPr>
          <a:xfrm>
            <a:off x="8502955" y="3559895"/>
            <a:ext cx="444500" cy="2032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OTLSHAPE_T_73a753fc3eb04cce8a74f5f2ee475fdf_ShapePercentage" hidden="1">
            <a:extLst>
              <a:ext uri="{FF2B5EF4-FFF2-40B4-BE49-F238E27FC236}">
                <a16:creationId xmlns:a16="http://schemas.microsoft.com/office/drawing/2014/main" id="{F44BE1CB-59F2-4E52-8A64-80DBAC0DEB28}"/>
              </a:ext>
            </a:extLst>
          </p:cNvPr>
          <p:cNvSpPr/>
          <p:nvPr>
            <p:custDataLst>
              <p:tags r:id="rId98"/>
            </p:custDataLst>
          </p:nvPr>
        </p:nvSpPr>
        <p:spPr>
          <a:xfrm>
            <a:off x="8502955" y="355989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OTLSHAPE_T_73a753fc3eb04cce8a74f5f2ee475fdf_Duration" hidden="1">
            <a:extLst>
              <a:ext uri="{FF2B5EF4-FFF2-40B4-BE49-F238E27FC236}">
                <a16:creationId xmlns:a16="http://schemas.microsoft.com/office/drawing/2014/main" id="{12C76AF4-4AC7-4435-B332-EADBE682172E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0" y="355989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rgbClr val="C0504D"/>
                </a:solidFill>
                <a:latin typeface="Calibri" panose="020F0502020204030204" pitchFamily="34" charset="0"/>
              </a:rPr>
              <a:t>2 </a:t>
            </a:r>
            <a:r>
              <a:rPr lang="ko-KR" altLang="en-US" sz="1000">
                <a:solidFill>
                  <a:srgbClr val="C0504D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274" name="OTLSHAPE_T_73a753fc3eb04cce8a74f5f2ee475fdf_TextPercentage" hidden="1">
            <a:extLst>
              <a:ext uri="{FF2B5EF4-FFF2-40B4-BE49-F238E27FC236}">
                <a16:creationId xmlns:a16="http://schemas.microsoft.com/office/drawing/2014/main" id="{EFD73AF6-021C-4120-A67E-B3EE0D3D2C6E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0" y="37149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75" name="OTLSHAPE_T_73a753fc3eb04cce8a74f5f2ee475fdf_StartDate" hidden="1">
            <a:extLst>
              <a:ext uri="{FF2B5EF4-FFF2-40B4-BE49-F238E27FC236}">
                <a16:creationId xmlns:a16="http://schemas.microsoft.com/office/drawing/2014/main" id="{7A539265-953F-437E-8F07-F25A1D28178F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0" y="37149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76" name="OTLSHAPE_T_73a753fc3eb04cce8a74f5f2ee475fdf_EndDate" hidden="1">
            <a:extLst>
              <a:ext uri="{FF2B5EF4-FFF2-40B4-BE49-F238E27FC236}">
                <a16:creationId xmlns:a16="http://schemas.microsoft.com/office/drawing/2014/main" id="{27BA4C46-E1DE-42E9-83CC-66166E628CCF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0" y="37149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77" name="OTLSHAPE_T_73a753fc3eb04cce8a74f5f2ee475fdf_JoinedDate">
            <a:extLst>
              <a:ext uri="{FF2B5EF4-FFF2-40B4-BE49-F238E27FC236}">
                <a16:creationId xmlns:a16="http://schemas.microsoft.com/office/drawing/2014/main" id="{EBCB01D5-109B-4D08-8DDC-6412634D0726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8991231" y="3583982"/>
            <a:ext cx="1066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6">
                <a:solidFill>
                  <a:srgbClr val="1F497E"/>
                </a:solidFill>
                <a:latin typeface="Calibri" panose="020F0502020204030204" pitchFamily="34" charset="0"/>
              </a:rPr>
              <a:t>3/6/2017 - 3/7/2017</a:t>
            </a:r>
            <a:endParaRPr lang="ko-KR" alt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278" name="OTLSHAPE_T_73a753fc3eb04cce8a74f5f2ee475fdf_Title">
            <a:extLst>
              <a:ext uri="{FF2B5EF4-FFF2-40B4-BE49-F238E27FC236}">
                <a16:creationId xmlns:a16="http://schemas.microsoft.com/office/drawing/2014/main" id="{ECA77002-E385-40DA-ADC5-5E6FAF978C7E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127000" y="3576235"/>
            <a:ext cx="469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Roll-out</a:t>
            </a:r>
            <a:endParaRPr lang="ko-KR" alt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82" name="Title 1"/>
          <p:cNvSpPr>
            <a:spLocks noGrp="1"/>
          </p:cNvSpPr>
          <p:nvPr/>
        </p:nvSpPr>
        <p:spPr>
          <a:xfrm>
            <a:off x="349825" y="70031"/>
            <a:ext cx="11297011" cy="4147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DC4726"/>
                </a:solidFill>
                <a:latin typeface="+mn-lt"/>
              </a:rPr>
              <a:t>Use this demo timeline to get acquainted or click New in the Office Timeline ribbon to build your own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765927" y="476234"/>
            <a:ext cx="33540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Click the </a:t>
            </a:r>
            <a:r>
              <a:rPr lang="en-US" sz="14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Edit Data</a:t>
            </a: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button and change the dates, times, colors and shapes of your milestones and tasks.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4662493" y="476234"/>
            <a:ext cx="32100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Select any object on the timeline to customize it from the </a:t>
            </a:r>
            <a:r>
              <a:rPr lang="en-US" sz="14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Style Pane</a:t>
            </a: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on the right.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8519074" y="476234"/>
            <a:ext cx="34066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Click the </a:t>
            </a:r>
            <a:r>
              <a:rPr lang="en-US" sz="14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Template</a:t>
            </a: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button and select </a:t>
            </a:r>
            <a:r>
              <a:rPr lang="en-US" sz="14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Create</a:t>
            </a: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to add the timeline to your custom template gallery.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302346" y="47623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24726"/>
                </a:solidFill>
              </a:rPr>
              <a:t>1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4186838" y="47623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24726"/>
                </a:solidFill>
              </a:rPr>
              <a:t>2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8043182" y="47623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24726"/>
                </a:solidFill>
              </a:rPr>
              <a:t>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656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8" name="OTLSHAPE_T_22f39fb829944911aac60ff29587efd4_HorizontalConnector1">
            <a:extLst>
              <a:ext uri="{FF2B5EF4-FFF2-40B4-BE49-F238E27FC236}">
                <a16:creationId xmlns:a16="http://schemas.microsoft.com/office/drawing/2014/main" id="{9C54EC85-88FD-4025-8C34-5A68DE530672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1790022" y="6447155"/>
            <a:ext cx="7522046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7" name="OTLSHAPE_T_55871566acb4479fa593c4d75faba5f3_HorizontalConnector1">
            <a:extLst>
              <a:ext uri="{FF2B5EF4-FFF2-40B4-BE49-F238E27FC236}">
                <a16:creationId xmlns:a16="http://schemas.microsoft.com/office/drawing/2014/main" id="{DA6E11E3-5120-43D3-A425-BCF402649020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>
            <a:off x="1845225" y="6180455"/>
            <a:ext cx="5858809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OTLSHAPE_T_e676dd5c8d65477588b6d56b4e73ee0c_HorizontalConnector1">
            <a:extLst>
              <a:ext uri="{FF2B5EF4-FFF2-40B4-BE49-F238E27FC236}">
                <a16:creationId xmlns:a16="http://schemas.microsoft.com/office/drawing/2014/main" id="{FD93548A-EBE2-4C3A-8A3B-91B61B84E5BA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1339342" y="5913755"/>
            <a:ext cx="4587392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5" name="OTLSHAPE_T_82fb3c45ae5f4c1ea8eb25fb96b27648_HorizontalConnector1">
            <a:extLst>
              <a:ext uri="{FF2B5EF4-FFF2-40B4-BE49-F238E27FC236}">
                <a16:creationId xmlns:a16="http://schemas.microsoft.com/office/drawing/2014/main" id="{505B60D8-FDF9-44F0-9AF6-183D97FF162A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1339342" y="5647055"/>
            <a:ext cx="2979358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4" name="OTLSHAPE_T_27ae47589bac40d38409405d5a28c9b6_HorizontalConnector1">
            <a:extLst>
              <a:ext uri="{FF2B5EF4-FFF2-40B4-BE49-F238E27FC236}">
                <a16:creationId xmlns:a16="http://schemas.microsoft.com/office/drawing/2014/main" id="{8BE20675-4F84-43ED-9DC4-8038DE893061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1199642" y="5380355"/>
            <a:ext cx="3119058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OTLSHAPE_T_382ddf7c49ae41a9a896b68233bb860b_HorizontalConnector1">
            <a:extLst>
              <a:ext uri="{FF2B5EF4-FFF2-40B4-BE49-F238E27FC236}">
                <a16:creationId xmlns:a16="http://schemas.microsoft.com/office/drawing/2014/main" id="{202CE5E9-D40F-4B61-A6C7-917A88437106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1685756" y="5113655"/>
            <a:ext cx="2379044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OTLSHAPE_T_75dffbd02c41442183b720bbfa1c3d22_HorizontalConnector1">
            <a:extLst>
              <a:ext uri="{FF2B5EF4-FFF2-40B4-BE49-F238E27FC236}">
                <a16:creationId xmlns:a16="http://schemas.microsoft.com/office/drawing/2014/main" id="{D50726CC-EFC9-42AF-B8F5-4E49428AC78F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1447461" y="4846955"/>
            <a:ext cx="2363438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OTLSHAPE_T_d5cd6d2f98024f49adcf10a7c42fbeff_HorizontalConnector1">
            <a:extLst>
              <a:ext uri="{FF2B5EF4-FFF2-40B4-BE49-F238E27FC236}">
                <a16:creationId xmlns:a16="http://schemas.microsoft.com/office/drawing/2014/main" id="{557B715B-51AB-494C-BE69-DAE17070C316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1790023" y="4580255"/>
            <a:ext cx="1766977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OTLSHAPE_T_d447ea458d95438995f5caa9b91329cc_HorizontalConnector1">
            <a:extLst>
              <a:ext uri="{FF2B5EF4-FFF2-40B4-BE49-F238E27FC236}">
                <a16:creationId xmlns:a16="http://schemas.microsoft.com/office/drawing/2014/main" id="{68511FE2-33D7-41EB-9034-6C09195CD2BC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1647190" y="4313555"/>
            <a:ext cx="1909810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7" name="OTLSHAPE_TB_00000000000000000000000000000000_LeftEndCaps">
            <a:extLst>
              <a:ext uri="{FF2B5EF4-FFF2-40B4-BE49-F238E27FC236}">
                <a16:creationId xmlns:a16="http://schemas.microsoft.com/office/drawing/2014/main" id="{C4829A30-5E90-42EA-AFF2-36D5BB4B9B85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317500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altLang="ko-KR" b="1" spc="-38">
                <a:solidFill>
                  <a:schemeClr val="accent2"/>
                </a:solidFill>
                <a:latin typeface="Calibri" panose="020F0502020204030204" pitchFamily="34" charset="0"/>
              </a:rPr>
              <a:t>2019</a:t>
            </a:r>
            <a:endParaRPr lang="ko-KR" altLang="en-US" b="1" spc="-38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868" name="OTLSHAPE_TB_00000000000000000000000000000000_RightEndCaps">
            <a:extLst>
              <a:ext uri="{FF2B5EF4-FFF2-40B4-BE49-F238E27FC236}">
                <a16:creationId xmlns:a16="http://schemas.microsoft.com/office/drawing/2014/main" id="{4F1AAF7F-032B-4808-8E8A-689B6ACD2CC8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1411034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altLang="ko-KR" b="1" spc="-38">
                <a:solidFill>
                  <a:schemeClr val="accent2"/>
                </a:solidFill>
                <a:latin typeface="Calibri" panose="020F0502020204030204" pitchFamily="34" charset="0"/>
              </a:rPr>
              <a:t>2019</a:t>
            </a:r>
            <a:endParaRPr lang="ko-KR" altLang="en-US" b="1" spc="-38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869" name="OTLSHAPE_TB_00000000000000000000000000000000_ScaleContainer">
            <a:extLst>
              <a:ext uri="{FF2B5EF4-FFF2-40B4-BE49-F238E27FC236}">
                <a16:creationId xmlns:a16="http://schemas.microsoft.com/office/drawing/2014/main" id="{32A485E1-A671-4B36-BAFF-1DA53D76A0D1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933365" y="3048000"/>
            <a:ext cx="10337800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0">
                <a:schemeClr val="dk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0" name="OTLSHAPE_TB_00000000000000000000000000000000_ElapsedTime">
            <a:extLst>
              <a:ext uri="{FF2B5EF4-FFF2-40B4-BE49-F238E27FC236}">
                <a16:creationId xmlns:a16="http://schemas.microsoft.com/office/drawing/2014/main" id="{AF24C522-8D03-4626-8D07-6C846415F8BB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933365" y="3352800"/>
            <a:ext cx="40513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1" name="OTLSHAPE_TB_00000000000000000000000000000000_TodayMarkerShape">
            <a:extLst>
              <a:ext uri="{FF2B5EF4-FFF2-40B4-BE49-F238E27FC236}">
                <a16:creationId xmlns:a16="http://schemas.microsoft.com/office/drawing/2014/main" id="{FEC4C437-B9DC-4517-8349-94E3DCFF5986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4928654" y="34290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2" name="OTLSHAPE_TB_00000000000000000000000000000000_TodayMarkerText">
            <a:extLst>
              <a:ext uri="{FF2B5EF4-FFF2-40B4-BE49-F238E27FC236}">
                <a16:creationId xmlns:a16="http://schemas.microsoft.com/office/drawing/2014/main" id="{617A9D50-4E16-47F3-9567-94FF18AE9C6D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4830683" y="3556000"/>
            <a:ext cx="3048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ko-KR" altLang="en-US" sz="1200" spc="-26">
                <a:solidFill>
                  <a:schemeClr val="dk1"/>
                </a:solidFill>
                <a:latin typeface="Calibri" panose="020F0502020204030204" pitchFamily="34" charset="0"/>
              </a:rPr>
              <a:t>오늘</a:t>
            </a:r>
          </a:p>
        </p:txBody>
      </p:sp>
      <p:sp>
        <p:nvSpPr>
          <p:cNvPr id="873" name="OTLSHAPE_TB_00000000000000000000000000000000_TimescaleInterval1">
            <a:extLst>
              <a:ext uri="{FF2B5EF4-FFF2-40B4-BE49-F238E27FC236}">
                <a16:creationId xmlns:a16="http://schemas.microsoft.com/office/drawing/2014/main" id="{76444FE0-A8B0-4026-A10D-726B47D4CB1B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996865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874" name="OTLSHAPE_TB_00000000000000000000000000000000_Separator1">
            <a:extLst>
              <a:ext uri="{FF2B5EF4-FFF2-40B4-BE49-F238E27FC236}">
                <a16:creationId xmlns:a16="http://schemas.microsoft.com/office/drawing/2014/main" id="{35E7CD83-1F3B-46B9-BC50-501845ED8403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3556999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5" name="OTLSHAPE_TB_00000000000000000000000000000000_TimescaleInterval2">
            <a:extLst>
              <a:ext uri="{FF2B5EF4-FFF2-40B4-BE49-F238E27FC236}">
                <a16:creationId xmlns:a16="http://schemas.microsoft.com/office/drawing/2014/main" id="{0EF2E016-D803-4ED8-BEA6-E400D455734F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3620500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4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876" name="OTLSHAPE_TB_00000000000000000000000000000000_Separator2">
            <a:extLst>
              <a:ext uri="{FF2B5EF4-FFF2-40B4-BE49-F238E27FC236}">
                <a16:creationId xmlns:a16="http://schemas.microsoft.com/office/drawing/2014/main" id="{A816F6D2-87FC-4168-8A94-607BE60E47D4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6096000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7" name="OTLSHAPE_TB_00000000000000000000000000000000_TimescaleInterval3">
            <a:extLst>
              <a:ext uri="{FF2B5EF4-FFF2-40B4-BE49-F238E27FC236}">
                <a16:creationId xmlns:a16="http://schemas.microsoft.com/office/drawing/2014/main" id="{ED233059-4BD2-402C-A2F5-8EBE4FC308CB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6159500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878" name="OTLSHAPE_TB_00000000000000000000000000000000_Separator3">
            <a:extLst>
              <a:ext uri="{FF2B5EF4-FFF2-40B4-BE49-F238E27FC236}">
                <a16:creationId xmlns:a16="http://schemas.microsoft.com/office/drawing/2014/main" id="{E425AE86-E4BC-48A5-BB85-CC8736DCCADA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8719634" y="3136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9" name="OTLSHAPE_TB_00000000000000000000000000000000_TimescaleInterval4">
            <a:extLst>
              <a:ext uri="{FF2B5EF4-FFF2-40B4-BE49-F238E27FC236}">
                <a16:creationId xmlns:a16="http://schemas.microsoft.com/office/drawing/2014/main" id="{7C36E377-ACE6-4220-9765-7247C1B300D5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8783134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altLang="ko-KR" sz="1200" spc="-26">
                <a:solidFill>
                  <a:schemeClr val="lt1"/>
                </a:solidFill>
                <a:latin typeface="Calibri" panose="020F0502020204030204" pitchFamily="34" charset="0"/>
              </a:rPr>
              <a:t>6</a:t>
            </a:r>
            <a:endParaRPr lang="ko-KR" alt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889" name="OTLSHAPE_T_22a4f0d76806446789e8d0dc63898e9a_Shape">
            <a:extLst>
              <a:ext uri="{FF2B5EF4-FFF2-40B4-BE49-F238E27FC236}">
                <a16:creationId xmlns:a16="http://schemas.microsoft.com/office/drawing/2014/main" id="{C9A54FFC-E4FC-42AD-96F7-E38BBE655DA2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1356532" y="3945255"/>
            <a:ext cx="22098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0" name="OTLSHAPE_T_22a4f0d76806446789e8d0dc63898e9a_ShapePercentage" hidden="1">
            <a:extLst>
              <a:ext uri="{FF2B5EF4-FFF2-40B4-BE49-F238E27FC236}">
                <a16:creationId xmlns:a16="http://schemas.microsoft.com/office/drawing/2014/main" id="{EF21BF0B-372E-4650-AB69-60F576498D64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1356532" y="39452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1" name="OTLSHAPE_T_22a4f0d76806446789e8d0dc63898e9a_Duration" hidden="1">
            <a:extLst>
              <a:ext uri="{FF2B5EF4-FFF2-40B4-BE49-F238E27FC236}">
                <a16:creationId xmlns:a16="http://schemas.microsoft.com/office/drawing/2014/main" id="{BB90448E-D5A7-467A-9E86-562D29D3734B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0" y="394525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chemeClr val="accent2"/>
                </a:solidFill>
                <a:latin typeface="Calibri" panose="020F0502020204030204" pitchFamily="34" charset="0"/>
              </a:rPr>
              <a:t>26 </a:t>
            </a:r>
            <a:r>
              <a:rPr lang="ko-KR" altLang="en-US" sz="1000">
                <a:solidFill>
                  <a:schemeClr val="accent2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892" name="OTLSHAPE_T_22a4f0d76806446789e8d0dc63898e9a_TextPercentage" hidden="1">
            <a:extLst>
              <a:ext uri="{FF2B5EF4-FFF2-40B4-BE49-F238E27FC236}">
                <a16:creationId xmlns:a16="http://schemas.microsoft.com/office/drawing/2014/main" id="{99ED1F74-009E-47FE-BE58-4451D966AB7C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0" y="4100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893" name="OTLSHAPE_T_22a4f0d76806446789e8d0dc63898e9a_StartDate" hidden="1">
            <a:extLst>
              <a:ext uri="{FF2B5EF4-FFF2-40B4-BE49-F238E27FC236}">
                <a16:creationId xmlns:a16="http://schemas.microsoft.com/office/drawing/2014/main" id="{5F578559-BCFA-4047-8991-99984E39A831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0" y="4100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94" name="OTLSHAPE_T_22a4f0d76806446789e8d0dc63898e9a_EndDate" hidden="1">
            <a:extLst>
              <a:ext uri="{FF2B5EF4-FFF2-40B4-BE49-F238E27FC236}">
                <a16:creationId xmlns:a16="http://schemas.microsoft.com/office/drawing/2014/main" id="{602BD1B8-CB36-4AC2-83CA-F9BBDFE2284F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0" y="4100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95" name="OTLSHAPE_T_22a4f0d76806446789e8d0dc63898e9a_JoinedDate">
            <a:extLst>
              <a:ext uri="{FF2B5EF4-FFF2-40B4-BE49-F238E27FC236}">
                <a16:creationId xmlns:a16="http://schemas.microsoft.com/office/drawing/2014/main" id="{6BE7FB8F-B0DB-41FC-A453-93A133B70756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3607741" y="3969343"/>
            <a:ext cx="1092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3-6-2019 - 3-31-2019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96" name="OTLSHAPE_T_22a4f0d76806446789e8d0dc63898e9a_Title">
            <a:extLst>
              <a:ext uri="{FF2B5EF4-FFF2-40B4-BE49-F238E27FC236}">
                <a16:creationId xmlns:a16="http://schemas.microsoft.com/office/drawing/2014/main" id="{13DEA0DD-F070-46B9-8032-D7ED083F6179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127000" y="3961596"/>
            <a:ext cx="1219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프로젝트 계획</a:t>
            </a:r>
            <a:r>
              <a:rPr lang="en-US" altLang="ko-KR" sz="1100" b="1" spc="-6">
                <a:solidFill>
                  <a:schemeClr val="dk1"/>
                </a:solidFill>
                <a:latin typeface="Calibri" panose="020F0502020204030204" pitchFamily="34" charset="0"/>
              </a:rPr>
              <a:t>/</a:t>
            </a:r>
            <a:r>
              <a:rPr lang="ko-KR" alt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설계</a:t>
            </a:r>
          </a:p>
        </p:txBody>
      </p:sp>
      <p:sp>
        <p:nvSpPr>
          <p:cNvPr id="897" name="OTLSHAPE_T_d447ea458d95438995f5caa9b91329cc_Shape">
            <a:extLst>
              <a:ext uri="{FF2B5EF4-FFF2-40B4-BE49-F238E27FC236}">
                <a16:creationId xmlns:a16="http://schemas.microsoft.com/office/drawing/2014/main" id="{5B437159-1302-4067-AA3F-C14E8CA20BB2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3557000" y="4211955"/>
            <a:ext cx="8509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8" name="OTLSHAPE_T_d447ea458d95438995f5caa9b91329cc_ShapePercentage" hidden="1">
            <a:extLst>
              <a:ext uri="{FF2B5EF4-FFF2-40B4-BE49-F238E27FC236}">
                <a16:creationId xmlns:a16="http://schemas.microsoft.com/office/drawing/2014/main" id="{25176743-CFC2-4295-9AB3-B0CBF7913403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3557000" y="42119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9" name="OTLSHAPE_T_d447ea458d95438995f5caa9b91329cc_Duration" hidden="1">
            <a:extLst>
              <a:ext uri="{FF2B5EF4-FFF2-40B4-BE49-F238E27FC236}">
                <a16:creationId xmlns:a16="http://schemas.microsoft.com/office/drawing/2014/main" id="{203E7FDC-1DB0-4E01-9A0A-3ECDF11C73ED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0" y="421195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chemeClr val="accent2"/>
                </a:solidFill>
                <a:latin typeface="Calibri" panose="020F0502020204030204" pitchFamily="34" charset="0"/>
              </a:rPr>
              <a:t>10 </a:t>
            </a:r>
            <a:r>
              <a:rPr lang="ko-KR" altLang="en-US" sz="1000">
                <a:solidFill>
                  <a:schemeClr val="accent2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900" name="OTLSHAPE_T_d447ea458d95438995f5caa9b91329cc_TextPercentage" hidden="1">
            <a:extLst>
              <a:ext uri="{FF2B5EF4-FFF2-40B4-BE49-F238E27FC236}">
                <a16:creationId xmlns:a16="http://schemas.microsoft.com/office/drawing/2014/main" id="{4902243B-0FC8-419B-820B-02D995B6A984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0" y="4366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01" name="OTLSHAPE_T_d447ea458d95438995f5caa9b91329cc_StartDate" hidden="1">
            <a:extLst>
              <a:ext uri="{FF2B5EF4-FFF2-40B4-BE49-F238E27FC236}">
                <a16:creationId xmlns:a16="http://schemas.microsoft.com/office/drawing/2014/main" id="{80E86FC8-2E5A-4B7A-9AAC-0A9053F55533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0" y="4366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02" name="OTLSHAPE_T_d447ea458d95438995f5caa9b91329cc_EndDate" hidden="1">
            <a:extLst>
              <a:ext uri="{FF2B5EF4-FFF2-40B4-BE49-F238E27FC236}">
                <a16:creationId xmlns:a16="http://schemas.microsoft.com/office/drawing/2014/main" id="{434AA00C-87EA-4BB3-AA1C-66CDB5F24BB4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0" y="4366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03" name="OTLSHAPE_T_d447ea458d95438995f5caa9b91329cc_JoinedDate">
            <a:extLst>
              <a:ext uri="{FF2B5EF4-FFF2-40B4-BE49-F238E27FC236}">
                <a16:creationId xmlns:a16="http://schemas.microsoft.com/office/drawing/2014/main" id="{2ABE438D-6F30-4472-B014-C3B525B47F43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4454075" y="4236043"/>
            <a:ext cx="1092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4-1-2019 - 4-10-2019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04" name="OTLSHAPE_T_d447ea458d95438995f5caa9b91329cc_Title">
            <a:extLst>
              <a:ext uri="{FF2B5EF4-FFF2-40B4-BE49-F238E27FC236}">
                <a16:creationId xmlns:a16="http://schemas.microsoft.com/office/drawing/2014/main" id="{E7807632-931E-489D-8B2F-4D0E285429F6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127000" y="4228296"/>
            <a:ext cx="1524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관련 오픈소스 수집</a:t>
            </a:r>
            <a:r>
              <a:rPr lang="en-US" altLang="ko-KR" sz="1100" b="1" spc="-4">
                <a:solidFill>
                  <a:schemeClr val="dk1"/>
                </a:solidFill>
                <a:latin typeface="Calibri" panose="020F0502020204030204" pitchFamily="34" charset="0"/>
              </a:rPr>
              <a:t>/</a:t>
            </a:r>
            <a:r>
              <a:rPr lang="ko-KR" alt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분석</a:t>
            </a:r>
          </a:p>
        </p:txBody>
      </p:sp>
      <p:sp>
        <p:nvSpPr>
          <p:cNvPr id="905" name="OTLSHAPE_T_d5cd6d2f98024f49adcf10a7c42fbeff_Shape">
            <a:extLst>
              <a:ext uri="{FF2B5EF4-FFF2-40B4-BE49-F238E27FC236}">
                <a16:creationId xmlns:a16="http://schemas.microsoft.com/office/drawing/2014/main" id="{AF8A4321-671D-419D-AC77-647CCCBD7EF1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3557000" y="4478655"/>
            <a:ext cx="25400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6" name="OTLSHAPE_T_d5cd6d2f98024f49adcf10a7c42fbeff_ShapePercentage" hidden="1">
            <a:extLst>
              <a:ext uri="{FF2B5EF4-FFF2-40B4-BE49-F238E27FC236}">
                <a16:creationId xmlns:a16="http://schemas.microsoft.com/office/drawing/2014/main" id="{D1A04803-6EEE-4352-BCA9-0F2ACE80C432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3557000" y="44786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7" name="OTLSHAPE_T_d5cd6d2f98024f49adcf10a7c42fbeff_Duration" hidden="1">
            <a:extLst>
              <a:ext uri="{FF2B5EF4-FFF2-40B4-BE49-F238E27FC236}">
                <a16:creationId xmlns:a16="http://schemas.microsoft.com/office/drawing/2014/main" id="{AD9C239F-069C-4623-B16F-0A1119731F0B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0" y="447865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chemeClr val="accent2"/>
                </a:solidFill>
                <a:latin typeface="Calibri" panose="020F0502020204030204" pitchFamily="34" charset="0"/>
              </a:rPr>
              <a:t>30 </a:t>
            </a:r>
            <a:r>
              <a:rPr lang="ko-KR" altLang="en-US" sz="1000">
                <a:solidFill>
                  <a:schemeClr val="accent2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908" name="OTLSHAPE_T_d5cd6d2f98024f49adcf10a7c42fbeff_TextPercentage" hidden="1">
            <a:extLst>
              <a:ext uri="{FF2B5EF4-FFF2-40B4-BE49-F238E27FC236}">
                <a16:creationId xmlns:a16="http://schemas.microsoft.com/office/drawing/2014/main" id="{2EFEE160-A5BC-4E12-91EA-985677626642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0" y="46336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09" name="OTLSHAPE_T_d5cd6d2f98024f49adcf10a7c42fbeff_StartDate" hidden="1">
            <a:extLst>
              <a:ext uri="{FF2B5EF4-FFF2-40B4-BE49-F238E27FC236}">
                <a16:creationId xmlns:a16="http://schemas.microsoft.com/office/drawing/2014/main" id="{0AEDAC11-3278-497C-A548-46D991B4F586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0" y="46336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10" name="OTLSHAPE_T_d5cd6d2f98024f49adcf10a7c42fbeff_EndDate" hidden="1">
            <a:extLst>
              <a:ext uri="{FF2B5EF4-FFF2-40B4-BE49-F238E27FC236}">
                <a16:creationId xmlns:a16="http://schemas.microsoft.com/office/drawing/2014/main" id="{0D512C05-516D-48C3-8E33-76A237F81FB0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0" y="46336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11" name="OTLSHAPE_T_d5cd6d2f98024f49adcf10a7c42fbeff_JoinedDate">
            <a:extLst>
              <a:ext uri="{FF2B5EF4-FFF2-40B4-BE49-F238E27FC236}">
                <a16:creationId xmlns:a16="http://schemas.microsoft.com/office/drawing/2014/main" id="{EB3DA251-437F-43D1-90C1-1FFE2C652B3E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6146742" y="4502743"/>
            <a:ext cx="1092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4-1-2019 - 4-30-2019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12" name="OTLSHAPE_T_d5cd6d2f98024f49adcf10a7c42fbeff_Title">
            <a:extLst>
              <a:ext uri="{FF2B5EF4-FFF2-40B4-BE49-F238E27FC236}">
                <a16:creationId xmlns:a16="http://schemas.microsoft.com/office/drawing/2014/main" id="{5643BAA6-8ED5-4E8B-B632-04EC35CA3D10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127000" y="4494996"/>
            <a:ext cx="1663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중간 보고서 작성 및 피드백</a:t>
            </a:r>
          </a:p>
        </p:txBody>
      </p:sp>
      <p:sp>
        <p:nvSpPr>
          <p:cNvPr id="913" name="OTLSHAPE_T_75dffbd02c41442183b720bbfa1c3d22_Shape">
            <a:extLst>
              <a:ext uri="{FF2B5EF4-FFF2-40B4-BE49-F238E27FC236}">
                <a16:creationId xmlns:a16="http://schemas.microsoft.com/office/drawing/2014/main" id="{B0CFD895-4F21-4953-9FF0-975A8D513DEA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3810900" y="4745355"/>
            <a:ext cx="596900" cy="2032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4" name="OTLSHAPE_T_75dffbd02c41442183b720bbfa1c3d22_ShapePercentage" hidden="1">
            <a:extLst>
              <a:ext uri="{FF2B5EF4-FFF2-40B4-BE49-F238E27FC236}">
                <a16:creationId xmlns:a16="http://schemas.microsoft.com/office/drawing/2014/main" id="{945326E5-0761-4C56-9134-04AAA5C005F2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3810900" y="47453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5" name="OTLSHAPE_T_75dffbd02c41442183b720bbfa1c3d22_Duration" hidden="1">
            <a:extLst>
              <a:ext uri="{FF2B5EF4-FFF2-40B4-BE49-F238E27FC236}">
                <a16:creationId xmlns:a16="http://schemas.microsoft.com/office/drawing/2014/main" id="{B79A5AB1-699D-4862-8C40-A53D32FB7332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0" y="4745355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chemeClr val="accent2"/>
                </a:solidFill>
                <a:latin typeface="Calibri" panose="020F0502020204030204" pitchFamily="34" charset="0"/>
              </a:rPr>
              <a:t>7 </a:t>
            </a:r>
            <a:r>
              <a:rPr lang="ko-KR" altLang="en-US" sz="1000">
                <a:solidFill>
                  <a:schemeClr val="accent2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916" name="OTLSHAPE_T_75dffbd02c41442183b720bbfa1c3d22_TextPercentage" hidden="1">
            <a:extLst>
              <a:ext uri="{FF2B5EF4-FFF2-40B4-BE49-F238E27FC236}">
                <a16:creationId xmlns:a16="http://schemas.microsoft.com/office/drawing/2014/main" id="{9E8CFCFD-85F6-4C14-B571-2452EA625703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0" y="49003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17" name="OTLSHAPE_T_75dffbd02c41442183b720bbfa1c3d22_StartDate" hidden="1">
            <a:extLst>
              <a:ext uri="{FF2B5EF4-FFF2-40B4-BE49-F238E27FC236}">
                <a16:creationId xmlns:a16="http://schemas.microsoft.com/office/drawing/2014/main" id="{3A72107B-0CE9-4C9E-A302-7B2607183917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0" y="49003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18" name="OTLSHAPE_T_75dffbd02c41442183b720bbfa1c3d22_EndDate" hidden="1">
            <a:extLst>
              <a:ext uri="{FF2B5EF4-FFF2-40B4-BE49-F238E27FC236}">
                <a16:creationId xmlns:a16="http://schemas.microsoft.com/office/drawing/2014/main" id="{5774D165-1639-4FDD-947F-5215A915B1EC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0" y="49003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19" name="OTLSHAPE_T_75dffbd02c41442183b720bbfa1c3d22_JoinedDate">
            <a:extLst>
              <a:ext uri="{FF2B5EF4-FFF2-40B4-BE49-F238E27FC236}">
                <a16:creationId xmlns:a16="http://schemas.microsoft.com/office/drawing/2014/main" id="{E6D93259-F8F1-40E7-BA49-BBD407975E7C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4454075" y="4769443"/>
            <a:ext cx="1092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4-4-2019 - 4-10-2019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20" name="OTLSHAPE_T_75dffbd02c41442183b720bbfa1c3d22_Title">
            <a:extLst>
              <a:ext uri="{FF2B5EF4-FFF2-40B4-BE49-F238E27FC236}">
                <a16:creationId xmlns:a16="http://schemas.microsoft.com/office/drawing/2014/main" id="{3A0A2673-1053-48ED-B61C-5B4F502300FE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27000" y="4761696"/>
            <a:ext cx="1320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안드로이드 모듈 개발</a:t>
            </a:r>
          </a:p>
        </p:txBody>
      </p:sp>
      <p:sp>
        <p:nvSpPr>
          <p:cNvPr id="921" name="OTLSHAPE_T_382ddf7c49ae41a9a896b68233bb860b_Shape">
            <a:extLst>
              <a:ext uri="{FF2B5EF4-FFF2-40B4-BE49-F238E27FC236}">
                <a16:creationId xmlns:a16="http://schemas.microsoft.com/office/drawing/2014/main" id="{2947232E-4BA6-4D05-8C90-4D7BC13B2E42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>
            <a:off x="4064800" y="5012055"/>
            <a:ext cx="1193800" cy="2032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2" name="OTLSHAPE_T_382ddf7c49ae41a9a896b68233bb860b_ShapePercentage" hidden="1">
            <a:extLst>
              <a:ext uri="{FF2B5EF4-FFF2-40B4-BE49-F238E27FC236}">
                <a16:creationId xmlns:a16="http://schemas.microsoft.com/office/drawing/2014/main" id="{A09CE45A-E8FF-4D11-9CDD-5EC0A1C3BBE8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4064800" y="50120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3" name="OTLSHAPE_T_382ddf7c49ae41a9a896b68233bb860b_Duration" hidden="1">
            <a:extLst>
              <a:ext uri="{FF2B5EF4-FFF2-40B4-BE49-F238E27FC236}">
                <a16:creationId xmlns:a16="http://schemas.microsoft.com/office/drawing/2014/main" id="{81EAB877-7E6E-4841-9BC9-D1C57DD8FB81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0" y="501205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chemeClr val="accent2"/>
                </a:solidFill>
                <a:latin typeface="Calibri" panose="020F0502020204030204" pitchFamily="34" charset="0"/>
              </a:rPr>
              <a:t>14 </a:t>
            </a:r>
            <a:r>
              <a:rPr lang="ko-KR" altLang="en-US" sz="1000">
                <a:solidFill>
                  <a:schemeClr val="accent2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924" name="OTLSHAPE_T_382ddf7c49ae41a9a896b68233bb860b_TextPercentage" hidden="1">
            <a:extLst>
              <a:ext uri="{FF2B5EF4-FFF2-40B4-BE49-F238E27FC236}">
                <a16:creationId xmlns:a16="http://schemas.microsoft.com/office/drawing/2014/main" id="{291D2955-E14C-4DC1-9078-16E935E90945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0" y="51670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25" name="OTLSHAPE_T_382ddf7c49ae41a9a896b68233bb860b_StartDate" hidden="1">
            <a:extLst>
              <a:ext uri="{FF2B5EF4-FFF2-40B4-BE49-F238E27FC236}">
                <a16:creationId xmlns:a16="http://schemas.microsoft.com/office/drawing/2014/main" id="{AFCAF12A-A205-4387-99BC-F18054EC9601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0" y="51670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26" name="OTLSHAPE_T_382ddf7c49ae41a9a896b68233bb860b_EndDate" hidden="1">
            <a:extLst>
              <a:ext uri="{FF2B5EF4-FFF2-40B4-BE49-F238E27FC236}">
                <a16:creationId xmlns:a16="http://schemas.microsoft.com/office/drawing/2014/main" id="{8589CEB9-B02F-49B8-AEEB-422A6432F8A2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0" y="51670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27" name="OTLSHAPE_T_382ddf7c49ae41a9a896b68233bb860b_JoinedDate">
            <a:extLst>
              <a:ext uri="{FF2B5EF4-FFF2-40B4-BE49-F238E27FC236}">
                <a16:creationId xmlns:a16="http://schemas.microsoft.com/office/drawing/2014/main" id="{8F102D12-A325-4DDD-8AF6-EB0EE4B2AAC0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5300408" y="5036143"/>
            <a:ext cx="1092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4-7-2019 - 4-20-2019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28" name="OTLSHAPE_T_382ddf7c49ae41a9a896b68233bb860b_Title">
            <a:extLst>
              <a:ext uri="{FF2B5EF4-FFF2-40B4-BE49-F238E27FC236}">
                <a16:creationId xmlns:a16="http://schemas.microsoft.com/office/drawing/2014/main" id="{3F64EFE6-886C-4568-8985-9741C1C43035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127000" y="5028396"/>
            <a:ext cx="1562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4">
                <a:solidFill>
                  <a:schemeClr val="dk1"/>
                </a:solidFill>
                <a:latin typeface="Calibri" panose="020F0502020204030204" pitchFamily="34" charset="0"/>
              </a:rPr>
              <a:t>C# </a:t>
            </a:r>
            <a:r>
              <a:rPr lang="ko-KR" alt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공부 및 메인 모듈 개발</a:t>
            </a:r>
          </a:p>
        </p:txBody>
      </p:sp>
      <p:sp>
        <p:nvSpPr>
          <p:cNvPr id="929" name="OTLSHAPE_T_27ae47589bac40d38409405d5a28c9b6_Shape">
            <a:extLst>
              <a:ext uri="{FF2B5EF4-FFF2-40B4-BE49-F238E27FC236}">
                <a16:creationId xmlns:a16="http://schemas.microsoft.com/office/drawing/2014/main" id="{0B568C31-35A4-4AEF-970D-0BDC5EC249B1}"/>
              </a:ext>
            </a:extLst>
          </p:cNvPr>
          <p:cNvSpPr/>
          <p:nvPr>
            <p:custDataLst>
              <p:tags r:id="rId64"/>
            </p:custDataLst>
          </p:nvPr>
        </p:nvSpPr>
        <p:spPr>
          <a:xfrm>
            <a:off x="4318700" y="5278755"/>
            <a:ext cx="3390900" cy="2032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0" name="OTLSHAPE_T_27ae47589bac40d38409405d5a28c9b6_ShapePercentage" hidden="1">
            <a:extLst>
              <a:ext uri="{FF2B5EF4-FFF2-40B4-BE49-F238E27FC236}">
                <a16:creationId xmlns:a16="http://schemas.microsoft.com/office/drawing/2014/main" id="{F618003F-FBA5-4F1F-AB62-4FCE57C37842}"/>
              </a:ext>
            </a:extLst>
          </p:cNvPr>
          <p:cNvSpPr/>
          <p:nvPr>
            <p:custDataLst>
              <p:tags r:id="rId65"/>
            </p:custDataLst>
          </p:nvPr>
        </p:nvSpPr>
        <p:spPr>
          <a:xfrm>
            <a:off x="4318700" y="52787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1" name="OTLSHAPE_T_27ae47589bac40d38409405d5a28c9b6_Duration" hidden="1">
            <a:extLst>
              <a:ext uri="{FF2B5EF4-FFF2-40B4-BE49-F238E27FC236}">
                <a16:creationId xmlns:a16="http://schemas.microsoft.com/office/drawing/2014/main" id="{D2C8BF77-63AC-4DC3-8DB9-AD8741A26EB9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0" y="527875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chemeClr val="accent2"/>
                </a:solidFill>
                <a:latin typeface="Calibri" panose="020F0502020204030204" pitchFamily="34" charset="0"/>
              </a:rPr>
              <a:t>40 </a:t>
            </a:r>
            <a:r>
              <a:rPr lang="ko-KR" altLang="en-US" sz="1000">
                <a:solidFill>
                  <a:schemeClr val="accent2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932" name="OTLSHAPE_T_27ae47589bac40d38409405d5a28c9b6_TextPercentage" hidden="1">
            <a:extLst>
              <a:ext uri="{FF2B5EF4-FFF2-40B4-BE49-F238E27FC236}">
                <a16:creationId xmlns:a16="http://schemas.microsoft.com/office/drawing/2014/main" id="{D9CE3E4C-7BFC-44FA-A36B-9C48F8494000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0" y="54337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33" name="OTLSHAPE_T_27ae47589bac40d38409405d5a28c9b6_StartDate" hidden="1">
            <a:extLst>
              <a:ext uri="{FF2B5EF4-FFF2-40B4-BE49-F238E27FC236}">
                <a16:creationId xmlns:a16="http://schemas.microsoft.com/office/drawing/2014/main" id="{E7266387-A031-4271-8B7E-42D197EB323B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0" y="54337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34" name="OTLSHAPE_T_27ae47589bac40d38409405d5a28c9b6_EndDate" hidden="1">
            <a:extLst>
              <a:ext uri="{FF2B5EF4-FFF2-40B4-BE49-F238E27FC236}">
                <a16:creationId xmlns:a16="http://schemas.microsoft.com/office/drawing/2014/main" id="{CD384A74-0109-4D7B-8BD9-12F6A47D6AEB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0" y="54337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35" name="OTLSHAPE_T_27ae47589bac40d38409405d5a28c9b6_JoinedDate">
            <a:extLst>
              <a:ext uri="{FF2B5EF4-FFF2-40B4-BE49-F238E27FC236}">
                <a16:creationId xmlns:a16="http://schemas.microsoft.com/office/drawing/2014/main" id="{DC7D7B50-1D7A-42DD-94AB-143EDB5E52C6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7754775" y="5302843"/>
            <a:ext cx="1155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4-10-2019 - 5-19-2019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36" name="OTLSHAPE_T_27ae47589bac40d38409405d5a28c9b6_Title">
            <a:extLst>
              <a:ext uri="{FF2B5EF4-FFF2-40B4-BE49-F238E27FC236}">
                <a16:creationId xmlns:a16="http://schemas.microsoft.com/office/drawing/2014/main" id="{42D2E250-3D84-4847-A4AD-5DDD86642819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27000" y="5295096"/>
            <a:ext cx="107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손 인식 모듈 개발</a:t>
            </a:r>
          </a:p>
        </p:txBody>
      </p:sp>
      <p:sp>
        <p:nvSpPr>
          <p:cNvPr id="937" name="OTLSHAPE_T_82fb3c45ae5f4c1ea8eb25fb96b27648_Shape">
            <a:extLst>
              <a:ext uri="{FF2B5EF4-FFF2-40B4-BE49-F238E27FC236}">
                <a16:creationId xmlns:a16="http://schemas.microsoft.com/office/drawing/2014/main" id="{22C1D490-8380-481E-A947-177A58444206}"/>
              </a:ext>
            </a:extLst>
          </p:cNvPr>
          <p:cNvSpPr/>
          <p:nvPr>
            <p:custDataLst>
              <p:tags r:id="rId72"/>
            </p:custDataLst>
          </p:nvPr>
        </p:nvSpPr>
        <p:spPr>
          <a:xfrm>
            <a:off x="4318700" y="5545455"/>
            <a:ext cx="3390900" cy="2032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8" name="OTLSHAPE_T_82fb3c45ae5f4c1ea8eb25fb96b27648_ShapePercentage" hidden="1">
            <a:extLst>
              <a:ext uri="{FF2B5EF4-FFF2-40B4-BE49-F238E27FC236}">
                <a16:creationId xmlns:a16="http://schemas.microsoft.com/office/drawing/2014/main" id="{32F900F3-44D3-4861-8DE6-E2D294F5AB40}"/>
              </a:ext>
            </a:extLst>
          </p:cNvPr>
          <p:cNvSpPr/>
          <p:nvPr>
            <p:custDataLst>
              <p:tags r:id="rId73"/>
            </p:custDataLst>
          </p:nvPr>
        </p:nvSpPr>
        <p:spPr>
          <a:xfrm>
            <a:off x="4318700" y="55454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9" name="OTLSHAPE_T_82fb3c45ae5f4c1ea8eb25fb96b27648_Duration" hidden="1">
            <a:extLst>
              <a:ext uri="{FF2B5EF4-FFF2-40B4-BE49-F238E27FC236}">
                <a16:creationId xmlns:a16="http://schemas.microsoft.com/office/drawing/2014/main" id="{963964D2-E1EC-4CA5-BA52-74ABF9F85D73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0" y="554545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chemeClr val="accent2"/>
                </a:solidFill>
                <a:latin typeface="Calibri" panose="020F0502020204030204" pitchFamily="34" charset="0"/>
              </a:rPr>
              <a:t>40 </a:t>
            </a:r>
            <a:r>
              <a:rPr lang="ko-KR" altLang="en-US" sz="1000">
                <a:solidFill>
                  <a:schemeClr val="accent2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940" name="OTLSHAPE_T_82fb3c45ae5f4c1ea8eb25fb96b27648_TextPercentage" hidden="1">
            <a:extLst>
              <a:ext uri="{FF2B5EF4-FFF2-40B4-BE49-F238E27FC236}">
                <a16:creationId xmlns:a16="http://schemas.microsoft.com/office/drawing/2014/main" id="{99B69A3A-005A-433F-A1B1-D229CC66B01F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0" y="57004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41" name="OTLSHAPE_T_82fb3c45ae5f4c1ea8eb25fb96b27648_StartDate" hidden="1">
            <a:extLst>
              <a:ext uri="{FF2B5EF4-FFF2-40B4-BE49-F238E27FC236}">
                <a16:creationId xmlns:a16="http://schemas.microsoft.com/office/drawing/2014/main" id="{1F10057E-8843-4B0B-9582-39836F37AC6A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0" y="57004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42" name="OTLSHAPE_T_82fb3c45ae5f4c1ea8eb25fb96b27648_EndDate" hidden="1">
            <a:extLst>
              <a:ext uri="{FF2B5EF4-FFF2-40B4-BE49-F238E27FC236}">
                <a16:creationId xmlns:a16="http://schemas.microsoft.com/office/drawing/2014/main" id="{E8221330-A060-4F5F-9B47-7B322F547F1C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0" y="57004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43" name="OTLSHAPE_T_82fb3c45ae5f4c1ea8eb25fb96b27648_JoinedDate">
            <a:extLst>
              <a:ext uri="{FF2B5EF4-FFF2-40B4-BE49-F238E27FC236}">
                <a16:creationId xmlns:a16="http://schemas.microsoft.com/office/drawing/2014/main" id="{8D37ADDC-121D-4086-8B5E-A1633BBFDC63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7754775" y="5569543"/>
            <a:ext cx="1155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4-10-2019 - 5-19-2019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44" name="OTLSHAPE_T_82fb3c45ae5f4c1ea8eb25fb96b27648_Title">
            <a:extLst>
              <a:ext uri="{FF2B5EF4-FFF2-40B4-BE49-F238E27FC236}">
                <a16:creationId xmlns:a16="http://schemas.microsoft.com/office/drawing/2014/main" id="{7E4B2943-7883-41C5-A3CA-0ABD14D704D7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127000" y="5561796"/>
            <a:ext cx="1219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의류 관련 모듈 개발</a:t>
            </a:r>
          </a:p>
        </p:txBody>
      </p:sp>
      <p:sp>
        <p:nvSpPr>
          <p:cNvPr id="945" name="OTLSHAPE_T_e676dd5c8d65477588b6d56b4e73ee0c_Shape">
            <a:extLst>
              <a:ext uri="{FF2B5EF4-FFF2-40B4-BE49-F238E27FC236}">
                <a16:creationId xmlns:a16="http://schemas.microsoft.com/office/drawing/2014/main" id="{A8E5D0E8-8CF5-476B-A908-6295B6C44083}"/>
              </a:ext>
            </a:extLst>
          </p:cNvPr>
          <p:cNvSpPr/>
          <p:nvPr>
            <p:custDataLst>
              <p:tags r:id="rId80"/>
            </p:custDataLst>
          </p:nvPr>
        </p:nvSpPr>
        <p:spPr>
          <a:xfrm>
            <a:off x="5926734" y="5812155"/>
            <a:ext cx="1778000" cy="2032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6" name="OTLSHAPE_T_e676dd5c8d65477588b6d56b4e73ee0c_ShapePercentage" hidden="1">
            <a:extLst>
              <a:ext uri="{FF2B5EF4-FFF2-40B4-BE49-F238E27FC236}">
                <a16:creationId xmlns:a16="http://schemas.microsoft.com/office/drawing/2014/main" id="{BCF938D8-9565-413D-B9FF-B67B8F136D14}"/>
              </a:ext>
            </a:extLst>
          </p:cNvPr>
          <p:cNvSpPr/>
          <p:nvPr>
            <p:custDataLst>
              <p:tags r:id="rId81"/>
            </p:custDataLst>
          </p:nvPr>
        </p:nvSpPr>
        <p:spPr>
          <a:xfrm>
            <a:off x="5926734" y="58121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7" name="OTLSHAPE_T_e676dd5c8d65477588b6d56b4e73ee0c_Duration" hidden="1">
            <a:extLst>
              <a:ext uri="{FF2B5EF4-FFF2-40B4-BE49-F238E27FC236}">
                <a16:creationId xmlns:a16="http://schemas.microsoft.com/office/drawing/2014/main" id="{A270DB84-0CB4-4701-A5FD-5C04172930CB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0" y="581215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chemeClr val="accent2"/>
                </a:solidFill>
                <a:latin typeface="Calibri" panose="020F0502020204030204" pitchFamily="34" charset="0"/>
              </a:rPr>
              <a:t>21 </a:t>
            </a:r>
            <a:r>
              <a:rPr lang="ko-KR" altLang="en-US" sz="1000">
                <a:solidFill>
                  <a:schemeClr val="accent2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948" name="OTLSHAPE_T_e676dd5c8d65477588b6d56b4e73ee0c_TextPercentage" hidden="1">
            <a:extLst>
              <a:ext uri="{FF2B5EF4-FFF2-40B4-BE49-F238E27FC236}">
                <a16:creationId xmlns:a16="http://schemas.microsoft.com/office/drawing/2014/main" id="{05091C01-8882-4185-AF2C-4AF31ABE4B57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0" y="59671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49" name="OTLSHAPE_T_e676dd5c8d65477588b6d56b4e73ee0c_StartDate" hidden="1">
            <a:extLst>
              <a:ext uri="{FF2B5EF4-FFF2-40B4-BE49-F238E27FC236}">
                <a16:creationId xmlns:a16="http://schemas.microsoft.com/office/drawing/2014/main" id="{90CD9C7B-5D06-4E03-9553-08E7A796FC78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0" y="59671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50" name="OTLSHAPE_T_e676dd5c8d65477588b6d56b4e73ee0c_EndDate" hidden="1">
            <a:extLst>
              <a:ext uri="{FF2B5EF4-FFF2-40B4-BE49-F238E27FC236}">
                <a16:creationId xmlns:a16="http://schemas.microsoft.com/office/drawing/2014/main" id="{80AACA10-9C20-4615-8ACA-497919111608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0" y="59671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51" name="OTLSHAPE_T_e676dd5c8d65477588b6d56b4e73ee0c_JoinedDate">
            <a:extLst>
              <a:ext uri="{FF2B5EF4-FFF2-40B4-BE49-F238E27FC236}">
                <a16:creationId xmlns:a16="http://schemas.microsoft.com/office/drawing/2014/main" id="{22B89704-8BA4-4751-B74F-2B375EB3F742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7754775" y="5836243"/>
            <a:ext cx="1155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4-29-2019 - 5-19-2019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52" name="OTLSHAPE_T_e676dd5c8d65477588b6d56b4e73ee0c_Title">
            <a:extLst>
              <a:ext uri="{FF2B5EF4-FFF2-40B4-BE49-F238E27FC236}">
                <a16:creationId xmlns:a16="http://schemas.microsoft.com/office/drawing/2014/main" id="{23DACFE5-6A90-45B8-9074-24DA02EC5A68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127000" y="5828496"/>
            <a:ext cx="1219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신체 인식 모듈 개발</a:t>
            </a:r>
          </a:p>
        </p:txBody>
      </p:sp>
      <p:sp>
        <p:nvSpPr>
          <p:cNvPr id="953" name="OTLSHAPE_T_55871566acb4479fa593c4d75faba5f3_Shape">
            <a:extLst>
              <a:ext uri="{FF2B5EF4-FFF2-40B4-BE49-F238E27FC236}">
                <a16:creationId xmlns:a16="http://schemas.microsoft.com/office/drawing/2014/main" id="{7C6D8E0A-AA8F-482B-8CDB-F70203AE4C48}"/>
              </a:ext>
            </a:extLst>
          </p:cNvPr>
          <p:cNvSpPr/>
          <p:nvPr>
            <p:custDataLst>
              <p:tags r:id="rId88"/>
            </p:custDataLst>
          </p:nvPr>
        </p:nvSpPr>
        <p:spPr>
          <a:xfrm>
            <a:off x="7704034" y="6078855"/>
            <a:ext cx="1612900" cy="2032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4" name="OTLSHAPE_T_55871566acb4479fa593c4d75faba5f3_ShapePercentage" hidden="1">
            <a:extLst>
              <a:ext uri="{FF2B5EF4-FFF2-40B4-BE49-F238E27FC236}">
                <a16:creationId xmlns:a16="http://schemas.microsoft.com/office/drawing/2014/main" id="{012B3F48-C2C8-4ED9-B622-50DEFA5301F2}"/>
              </a:ext>
            </a:extLst>
          </p:cNvPr>
          <p:cNvSpPr/>
          <p:nvPr>
            <p:custDataLst>
              <p:tags r:id="rId89"/>
            </p:custDataLst>
          </p:nvPr>
        </p:nvSpPr>
        <p:spPr>
          <a:xfrm>
            <a:off x="7704034" y="60788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5" name="OTLSHAPE_T_55871566acb4479fa593c4d75faba5f3_Duration" hidden="1">
            <a:extLst>
              <a:ext uri="{FF2B5EF4-FFF2-40B4-BE49-F238E27FC236}">
                <a16:creationId xmlns:a16="http://schemas.microsoft.com/office/drawing/2014/main" id="{E3C101CD-6A54-4196-9636-938B81962B20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0" y="607885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chemeClr val="accent2"/>
                </a:solidFill>
                <a:latin typeface="Calibri" panose="020F0502020204030204" pitchFamily="34" charset="0"/>
              </a:rPr>
              <a:t>19 </a:t>
            </a:r>
            <a:r>
              <a:rPr lang="ko-KR" altLang="en-US" sz="1000">
                <a:solidFill>
                  <a:schemeClr val="accent2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956" name="OTLSHAPE_T_55871566acb4479fa593c4d75faba5f3_TextPercentage" hidden="1">
            <a:extLst>
              <a:ext uri="{FF2B5EF4-FFF2-40B4-BE49-F238E27FC236}">
                <a16:creationId xmlns:a16="http://schemas.microsoft.com/office/drawing/2014/main" id="{E0C13C0F-C8E8-4305-9931-FD1AE972386D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0" y="62338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57" name="OTLSHAPE_T_55871566acb4479fa593c4d75faba5f3_StartDate" hidden="1">
            <a:extLst>
              <a:ext uri="{FF2B5EF4-FFF2-40B4-BE49-F238E27FC236}">
                <a16:creationId xmlns:a16="http://schemas.microsoft.com/office/drawing/2014/main" id="{B82A8744-DA0A-441E-B8EC-B4285679C166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0" y="62338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58" name="OTLSHAPE_T_55871566acb4479fa593c4d75faba5f3_EndDate" hidden="1">
            <a:extLst>
              <a:ext uri="{FF2B5EF4-FFF2-40B4-BE49-F238E27FC236}">
                <a16:creationId xmlns:a16="http://schemas.microsoft.com/office/drawing/2014/main" id="{D08A0C7D-8A8F-4297-A2CE-438F8E7AA280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0" y="62338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59" name="OTLSHAPE_T_55871566acb4479fa593c4d75faba5f3_JoinedDate">
            <a:extLst>
              <a:ext uri="{FF2B5EF4-FFF2-40B4-BE49-F238E27FC236}">
                <a16:creationId xmlns:a16="http://schemas.microsoft.com/office/drawing/2014/main" id="{DFAA0EFC-9B1A-4D2D-A97D-E59AEA63771F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9362810" y="6102943"/>
            <a:ext cx="1092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5-20-2019 - 6-7-2019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60" name="OTLSHAPE_T_55871566acb4479fa593c4d75faba5f3_Title">
            <a:extLst>
              <a:ext uri="{FF2B5EF4-FFF2-40B4-BE49-F238E27FC236}">
                <a16:creationId xmlns:a16="http://schemas.microsoft.com/office/drawing/2014/main" id="{850B996F-A14E-473E-BDC8-8FD5A4749D46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127000" y="6095196"/>
            <a:ext cx="172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100" b="1" spc="-4">
                <a:solidFill>
                  <a:schemeClr val="dk1"/>
                </a:solidFill>
                <a:latin typeface="Calibri" panose="020F0502020204030204" pitchFamily="34" charset="0"/>
              </a:rPr>
              <a:t>AR </a:t>
            </a:r>
            <a:r>
              <a:rPr lang="ko-KR" alt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모델링 및 출력 함수 개발</a:t>
            </a:r>
          </a:p>
        </p:txBody>
      </p:sp>
      <p:sp>
        <p:nvSpPr>
          <p:cNvPr id="961" name="OTLSHAPE_T_22f39fb829944911aac60ff29587efd4_Shape">
            <a:extLst>
              <a:ext uri="{FF2B5EF4-FFF2-40B4-BE49-F238E27FC236}">
                <a16:creationId xmlns:a16="http://schemas.microsoft.com/office/drawing/2014/main" id="{AFBAC06C-2B60-46D4-88DE-BACCFFC915FC}"/>
              </a:ext>
            </a:extLst>
          </p:cNvPr>
          <p:cNvSpPr/>
          <p:nvPr>
            <p:custDataLst>
              <p:tags r:id="rId96"/>
            </p:custDataLst>
          </p:nvPr>
        </p:nvSpPr>
        <p:spPr>
          <a:xfrm>
            <a:off x="9312068" y="6345555"/>
            <a:ext cx="10160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2" name="OTLSHAPE_T_22f39fb829944911aac60ff29587efd4_ShapePercentage" hidden="1">
            <a:extLst>
              <a:ext uri="{FF2B5EF4-FFF2-40B4-BE49-F238E27FC236}">
                <a16:creationId xmlns:a16="http://schemas.microsoft.com/office/drawing/2014/main" id="{80325057-CD21-43D2-9625-687B0295C0A1}"/>
              </a:ext>
            </a:extLst>
          </p:cNvPr>
          <p:cNvSpPr/>
          <p:nvPr>
            <p:custDataLst>
              <p:tags r:id="rId97"/>
            </p:custDataLst>
          </p:nvPr>
        </p:nvSpPr>
        <p:spPr>
          <a:xfrm>
            <a:off x="9312068" y="63455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3" name="OTLSHAPE_T_22f39fb829944911aac60ff29587efd4_Duration" hidden="1">
            <a:extLst>
              <a:ext uri="{FF2B5EF4-FFF2-40B4-BE49-F238E27FC236}">
                <a16:creationId xmlns:a16="http://schemas.microsoft.com/office/drawing/2014/main" id="{03EA4059-82B0-477A-88AE-51A9C43EB1B2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0" y="634555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>
                <a:solidFill>
                  <a:schemeClr val="accent2"/>
                </a:solidFill>
                <a:latin typeface="Calibri" panose="020F0502020204030204" pitchFamily="34" charset="0"/>
              </a:rPr>
              <a:t>12 </a:t>
            </a:r>
            <a:r>
              <a:rPr lang="ko-KR" altLang="en-US" sz="1000">
                <a:solidFill>
                  <a:schemeClr val="accent2"/>
                </a:solidFill>
                <a:latin typeface="Calibri" panose="020F0502020204030204" pitchFamily="34" charset="0"/>
              </a:rPr>
              <a:t>일</a:t>
            </a:r>
          </a:p>
        </p:txBody>
      </p:sp>
      <p:sp>
        <p:nvSpPr>
          <p:cNvPr id="964" name="OTLSHAPE_T_22f39fb829944911aac60ff29587efd4_TextPercentage" hidden="1">
            <a:extLst>
              <a:ext uri="{FF2B5EF4-FFF2-40B4-BE49-F238E27FC236}">
                <a16:creationId xmlns:a16="http://schemas.microsoft.com/office/drawing/2014/main" id="{ADF57EC3-11FC-4FAC-BCB9-3D04BDAE47AC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0" y="65005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65" name="OTLSHAPE_T_22f39fb829944911aac60ff29587efd4_StartDate" hidden="1">
            <a:extLst>
              <a:ext uri="{FF2B5EF4-FFF2-40B4-BE49-F238E27FC236}">
                <a16:creationId xmlns:a16="http://schemas.microsoft.com/office/drawing/2014/main" id="{EB7BC67F-B9A2-4253-B994-776172C0127B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0" y="65005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66" name="OTLSHAPE_T_22f39fb829944911aac60ff29587efd4_EndDate" hidden="1">
            <a:extLst>
              <a:ext uri="{FF2B5EF4-FFF2-40B4-BE49-F238E27FC236}">
                <a16:creationId xmlns:a16="http://schemas.microsoft.com/office/drawing/2014/main" id="{A9A43CA6-411F-4A38-BE9E-2689BB612797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0" y="65005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ko-KR" alt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67" name="OTLSHAPE_T_22f39fb829944911aac60ff29587efd4_JoinedDate">
            <a:extLst>
              <a:ext uri="{FF2B5EF4-FFF2-40B4-BE49-F238E27FC236}">
                <a16:creationId xmlns:a16="http://schemas.microsoft.com/office/drawing/2014/main" id="{292F4CC1-A313-46B1-B706-62B4127F7B69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0378410" y="6369643"/>
            <a:ext cx="1092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altLang="ko-KR" sz="1000" spc="-4">
                <a:solidFill>
                  <a:schemeClr val="dk2"/>
                </a:solidFill>
                <a:latin typeface="Calibri" panose="020F0502020204030204" pitchFamily="34" charset="0"/>
              </a:rPr>
              <a:t>6-8-2019 - 6-19-2019</a:t>
            </a:r>
            <a:endParaRPr lang="ko-KR" altLang="en-US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68" name="OTLSHAPE_T_22f39fb829944911aac60ff29587efd4_Title">
            <a:extLst>
              <a:ext uri="{FF2B5EF4-FFF2-40B4-BE49-F238E27FC236}">
                <a16:creationId xmlns:a16="http://schemas.microsoft.com/office/drawing/2014/main" id="{909198B5-CFF2-46AE-A2E9-1E8E4CF4D507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127000" y="6361896"/>
            <a:ext cx="1663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ko-KR" alt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최종 보고서 작성 및 피드백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32701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a28tS1IiLCJTdHlsZU5hbWUiOiJTdGFuZGFyZCIsIlZlcnNpb24iOnsiJGlkIjoiMiIsIlZlcnNpb24iOiIzLjEuMyIsIk9yaWdpbmFsQXNzZW1ibHlWZXJzaW9uIjoiMy4wMC4wNy4wMCIsIkVkaXRpb24iOiJCYXNpYyIsIklzUGx1c0VkaXRpb24iOmZhbHNlfSwiRWZmZWN0IjoxLCJTdHlsZSI6eyIkaWQiOiIzIiwiVGltZWJhbmRTdHlsZSI6eyIkaWQiOiI0IiwiU2NhbGVNYXJraW5nIjowLCJTaGFwZSI6MCwiU2hhcGVTdHlsZSI6eyIkaWQiOiI1IiwiTWFyZ2luIjp7IiRpZCI6IjYiLCJUb3AiOjAsIkxlZnQiOjEwLCJSaWdodCI6MTAsIkJvdHRvbSI6MH0sIlBhZGRpbmciOnsiJGlkIjoiNyIsIlRvcCI6NSwiTGVmdCI6MCwiUmlnaHQiOjAsIkJvdHRvbSI6NX0sIkJhY2tncm91bmQiOnsiJGlkIjoiOCIsIkNvbG9yIjp7IiRpZCI6IjkiLCJBIjoyNTUsIlIiOjMxLCJHIjo3MywiQiI6MTI1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xOTIsIkciOjgwLCJCIjo3N3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xOTIsIkciOjgwLCJCIjo3N319LCJNYXhXaWR0aCI6IkluZmluaXR5IiwiTWF4SGVpZ2h0IjoiSW5maW5pdHkiLCJTbWFydEZvcmVncm91bmRJc0FjdGl2ZSI6ZmFsc2UsIkhvcml6b250YWxBbGlnbm1lbnQiOjAsIlZlcnRpY2FsQWxpZ25tZW50IjowLCJTbWFydEZvcmVncm91bmQiOm51bGwsIkJhY2tncm91bmRGaWxsVHlwZSI6MCwiTWFyZ2luIjp7IiRpZCI6IjI1IiwiVG9wIjowLCJMZWZ0IjoyMC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xOTEsIlIiOjI1NSwiRyI6MCwiQiI6MH19LCJBcHBlbmRZZWFyT25ZZWFyQ2hhbmdlIjp0cnVlLCJFbGFwc2VkVGltZUZvcm1hdCI6MiwiVG9kYXlNYXJrZXJQb3NpdGlvbiI6MiwiUXVpY2tQb3NpdGlvbiI6MiwiQWJzb2x1dGVQb3NpdGlvbiI6NDA1LjAsIk1hcmdpbiI6eyIkaWQiOiI0OSIsIlRvcCI6MCwiTGVmdCI6MTAsIlJpZ2h0IjoxMCwiQm90dG9tIjowfSwiUGFkZGluZyI6eyIkaWQiOiI1MCIsIlRvcCI6MCwiTGVmdCI6MCwiUmlnaHQiOjAsIkJvdHRvbSI6MH0sIkJhY2tncm91bmQiOnsiJGlkIjoiNTEiLCJDb2xvciI6eyIkaWQiOiI1MiIsIkEiOjI1NSwiUiI6MzEsIkciOjczLCJCIjoxMjV9fSwiSXNWaXNpYmxlIjp0cnVlLCJXaWR0aCI6MC4wLCJIZWlnaHQiOjAuMCwiQm9yZGVyU3R5bGUiOm51bGwsIlBhcmVudFN0eWxlIjpudWxsfSwiRGVmYXVsdE1pbGVzdG9uZVN0eWxlIjp7IiRpZCI6IjUzIiwiU2hhcGUiOjI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zMSwiRyI6NzMsIkIiOjEyNn19LCJMaW5lV2VpZ2h0IjoxLjAsIkxpbmVUeXBlIjowLCJQYXJlbnRTdHlsZSI6bnVsbH0sIklzQmVsb3dUaW1lYmFuZCI6ZmFsc2UsIkhpZGVEYXRlIjpmYWxzZSwiU2hhcGVTaXplIjoxLCJTcGFjaW5nIjox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guMCwiSGVpZ2h0IjoyMC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xLCJGb250TmFtZSI6IkNhbGlicmkiLCJJc0JvbGQiOnRydW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iwiSXNCb2xkIjpmYWxzZSwiSXNJdGFsaWMiOmZhbHNlLCJJc1VuZGVybGluZWQiOmZhbHNlLCJQYXJlbnRTdHlsZSI6bnVsbH0sIkF1dG9TaXplIjowLCJGb3JlZ3JvdW5kIjp7IiRpZCI6Ijc2IiwiQ29sb3IiOnsiJGlkIjoiNzciLCJBIjoyNTUsIlIiOjMxLCJHIjo3MywiQiI6MTI2fX0sIk1heFdpZHRoIjoyMDAuMCwiTWF4SGVpZ2h0IjoiSW5maW5pdHkiLCJTbWFydEZvcmVncm91bmRJc0FjdGl2ZSI6ZmFsc2UsIkhvcml6b250YWxBbGlnbm1lbnQiOjA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NL2QveXl5eSIsIlNlcGFyYXRvciI6Ii8iLCJVc2VJbnRlcm5hdGlvbmFsRGF0ZUZvcm1hdCI6ZmFsc2UsIkRhdGVJc1Zpc2libGUiOnRydWUsIlRpbWVJc1Zpc2libGUiOmZhbHNlLCJIb3VyRGlnaXRzIjowLCJBbVBtRGVzaWduYXRvciI6MCwiVHJpbTAwTWludXRlcyI6ZmFsc2UsIkxhc3RLbm93blZpc2liaWxpdHlTdGF0ZSI6bnVsbH0sIklzVmlzaWJsZSI6dHJ1ZSwiUGFyZW50U3R5bGUiOm51bGx9LCJEZWZhdWx0VGFza1N0eWxlIjp7IiRpZCI6IjgyIiwiU2hhcGUiOjAsIlNoYXBlVGhpY2tuZXNzIjoxLCJEdXJhdGlvbkZvcm1hdCI6MCwiSW5jbHVkZU5vbldvcmtpbmdEYXlzSW5EdXJhdGlvbiI6dHJ1ZSwiUGVyY2VudGFnZUNvbXBsZXRlU3R5bGUiOnsiJGlkIjoiODMiLCJGb250U2V0dGluZ3MiOnsiJGlkIjoiODQiLCJGb250U2l6ZSI6MTAsIkZvbnROYW1lIjoiQ2FsaWJyaSIsIklzQm9sZCI6ZmFsc2UsIklzSXRhbGljIjpmYWxzZSwiSXNVbmRlcmxpbmVkIjpmYWxzZSwiUGFyZW50U3R5bGUiOm51bGx9LCJBdXRvU2l6ZSI6MCwiRm9yZWdyb3VuZCI6eyIkaWQiOiI4NSIsIkNvbG9yIjp7IiRpZCI6Ijg2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4NyIsIlRvcCI6MCwiTGVmdCI6MCwiUmlnaHQiOjAsIkJvdHRvbSI6MH0sIlBhZGRpbmciOnsiJGlkIjoiODgiLCJUb3AiOjAsIkxlZnQiOjAsIlJpZ2h0IjowLCJCb3R0b20iOjB9LCJCYWNrZ3JvdW5kIjp7IiRpZCI6Ijg5IiwiQ29sb3IiOnsiJHJlZiI6IjIwIn19LCJJc1Zpc2libGUiOnRydWUsIldpZHRoIjowLjAsIkhlaWdodCI6MC4wLCJCb3JkZXJTdHlsZSI6bnVsbCwiUGFyZW50U3R5bGUiOm51bGx9LCJEdXJhdGlvblN0eWxlIjp7IiRpZCI6IjkwIiwiRm9udFNldHRpbmdzIjp7IiRpZCI6IjkxIiwiRm9udFNpemUiOjEwLCJGb250TmFtZSI6IkNhbGlicmkiLCJJc0JvbGQiOmZhbHNlLCJJc0l0YWxpYyI6ZmFsc2UsIklzVW5kZXJsaW5lZCI6ZmFsc2UsIlBhcmVudFN0eWxlIjpudWxsfSwiQXV0b1NpemUiOjAsIkZvcmVncm91bmQiOnsiJGlkIjoiOTIiLCJDb2xvciI6eyIkaWQiOiI5My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OTQiLCJUb3AiOjAsIkxlZnQiOjAsIlJpZ2h0IjowLCJCb3R0b20iOjB9LCJQYWRkaW5nIjp7IiRpZCI6Ijk1IiwiVG9wIjowLCJMZWZ0IjowLCJSaWdodCI6MCwiQm90dG9tIjowfSwiQmFja2dyb3VuZCI6eyIkaWQiOiI5NiIsIkNvbG9yIjp7IiRyZWYiOiIyMCJ9fSwiSXNWaXNpYmxlIjp0cnVlLCJXaWR0aCI6MC4wLCJIZWlnaHQiOjAuMCwiQm9yZGVyU3R5bGUiOm51bGwsIlBhcmVudFN0eWxlIjpudWxsfSwiSG9yaXpvbnRhbENvbm5lY3RvclN0eWxlIjp7IiRpZCI6Ijk3IiwiTGluZUNvbG9yIjp7IiRpZCI6Ijk4IiwiJHR5cGUiOiJOTFJFLkNvbW1vbi5Eb20uU29saWRDb2xvckJydXNoLCBOTFJFLkNvbW1vbiIsIkNvbG9yIjp7IiRpZCI6Ijk5IiwiQSI6MjU1LCJSIjoyMDQsIkciOjIwNCwiQiI6MjA0fX0sIkxpbmVXZWlnaHQiOjEuMCwiTGluZVR5cGUiOjAsIlBhcmVudFN0eWxlIjpudWxsfSwiVmVydGljYWxDb25uZWN0b3JTdHlsZSI6eyIkaWQiOiIxMDAiLCJMaW5lQ29sb3IiOnsiJGlkIjoiMTAxIiwiJHR5cGUiOiJOTFJFLkNvbW1vbi5Eb20uU29saWRDb2xvckJydXNoLCBOTFJFLkNvbW1vbiIsIkNvbG9yIjp7IiRpZCI6IjEwMiIsIkEiOjI1NSwiUiI6MjA0LCJHIjoyMDQsIkIiOjIwNH1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mZhbHNlLCJQZXJjZW50YWdlQ29tcGxldGVTaGFwZU9wYWNpdHkiOjM1LCJTaGFwZVN0eWxlIjp7IiRpZCI6IjEwMyIsIk1hcmdpbiI6eyIkaWQiOiIxMDQiLCJUb3AiOjAsIkxlZnQiOjQsIlJpZ2h0Ijo0LCJCb3R0b20iOjB9LCJQYWRkaW5nIjp7IiRpZCI6IjEwNSIsIlRvcCI6MCwiTGVmdCI6MCwiUmlnaHQiOjAsIkJvdHRvbSI6MH0sIkJhY2tncm91bmQiOnsiJGlkIjoiMTA2IiwiQ29sb3IiOnsiJGlkIjoiMTA3IiwiQSI6MjU1LCJSIjowLCJHIjoxMTQsIkIiOjE4OH19LCJJc1Zpc2libGUiOnRydWUsIldpZHRoIjowLjAsIkhlaWdodCI6MTYuMCwiQm9yZGVyU3R5bGUiOnsiJGlkIjoiMTA4IiwiTGluZUNvbG9yIjp7IiRpZCI6IjEwOSIsIiR0eXBlIjoiTkxSRS5Db21tb24uRG9tLlNvbGlkQ29sb3JCcnVzaCwgTkxSRS5Db21tb24iLCJDb2xvciI6eyIkaWQiOiIxMTAiLCJBIjoyNTUsIlIiOjI1NSwiRyI6MCwiQiI6MH19LCJMaW5lV2VpZ2h0IjowLjAsIkxpbmVUeXBlIjowLCJQYXJlbnRTdHlsZSI6bnVsbH0sIlBhcmVudFN0eWxlIjpudWxsfSwiVGl0bGVTdHlsZSI6eyIkaWQiOiIxMTEiLCJGb250U2V0dGluZ3MiOnsiJGlkIjoiMTEyIiwiRm9udFNpemUiOjExLCJGb250TmFtZSI6IkNhbGlicmkiLCJJc0JvbGQiOnRydWUsIklzSXRhbGljIjpmYWxzZSwiSXNVbmRlcmxpbmVkIjpmYWxzZSwiUGFyZW50U3R5bGUiOm51bGx9LCJBdXRvU2l6ZSI6MCwiRm9yZWdyb3VuZCI6eyIkaWQiOiIxMTMiLCJDb2xvciI6eyIkaWQiOiIxMTQ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TE1IiwiVG9wIjowLCJMZWZ0IjowLCJSaWdodCI6MCwiQm90dG9tIjowfSwiUGFkZGluZyI6eyIkaWQiOiIxMTYiLCJUb3AiOjAsIkxlZnQiOjAsIlJpZ2h0IjowLCJCb3R0b20iOjB9LCJCYWNrZ3JvdW5kIjp7IiRpZCI6IjExNyIsIkNvbG9yIjp7IiRyZWYiOiIyMCJ9fSwiSXNWaXNpYmxlIjp0cnVlLCJXaWR0aCI6MC4wLCJIZWlnaHQiOjAuMCwiQm9yZGVyU3R5bGUiOm51bGwsIlBhcmVudFN0eWxlIjpudWxsfSwiRGF0ZVN0eWxlIjp7IiRpZCI6IjExOCIsIkZvbnRTZXR0aW5ncyI6eyIkaWQiOiIxMTkiLCJGb250U2l6ZSI6MTAsIkZvbnROYW1lIjoiQ2FsaWJyaSIsIklzQm9sZCI6ZmFsc2UsIklzSXRhbGljIjpmYWxzZSwiSXNVbmRlcmxpbmVkIjpmYWxzZSwiUGFyZW50U3R5bGUiOm51bGx9LCJBdXRvU2l6ZSI6MCwiRm9yZWdyb3VuZCI6eyIkaWQiOiIxMjAiLCJDb2xvciI6eyIkaWQiOiIxMjEiLCJBIjoyNTUsIlIiOjMxLCJHIjo3MywiQiI6MTI2fX0sIk1heFdpZHRoIjoyMDAuMCwiTWF4SGVpZ2h0IjoiSW5maW5pdHkiLCJTbWFydEZvcmVncm91bmRJc0FjdGl2ZSI6ZmFsc2UsIkhvcml6b250YWxBbGlnbm1lbnQiOjAsIlZlcnRpY2FsQWxpZ25tZW50IjowLCJTbWFydEZvcmVncm91bmQiOm51bGwsIkJhY2tncm91bmRGaWxsVHlwZSI6MCwiTWFyZ2luIjp7IiRpZCI6IjEyMiIsIlRvcCI6MCwiTGVmdCI6MCwiUmlnaHQiOjAsIkJvdHRvbSI6MH0sIlBhZGRpbmciOnsiJGlkIjoiMTIzIiwiVG9wIjowLCJMZWZ0IjowLCJSaWdodCI6MCwiQm90dG9tIjowfSwiQmFja2dyb3VuZCI6eyIkaWQiOiIxMjQiLCJDb2xvciI6eyIkcmVmIjoiMjAifX0sIklzVmlzaWJsZSI6dHJ1ZSwiV2lkdGgiOjAuMCwiSGVpZ2h0IjowLjAsIkJvcmRlclN0eWxlIjpudWxsLCJQYXJlbnRTdHlsZSI6bnVsbH0sIkRhdGVGb3JtYXQiOnsiJGlkIjoiMTI1IiwiRm9ybWF0U3RyaW5nIjoiTS9kL3l5eXkiLCJTZXBhcmF0b3IiOiIvIiwiVXNlSW50ZXJuYXRpb25hbERhdGVGb3JtYXQiOmZhbHNlLCJEYXRlSXNWaXNpYmxlIjp0cnVlLCJUaW1lSXNWaXNpYmxlIjpmYWxzZSwiSG91ckRpZ2l0cyI6MCwiQW1QbURlc2lnbmF0b3IiOjAsIlRyaW0wME1pbnV0ZXMiOmZhbHNlLCJMYXN0S25vd25WaXNpYmlsaXR5U3RhdGUiOm51bGx9LCJJc1Zpc2libGUiOnRydWUsIlBhcmVudFN0eWxlIjpudWxsLCJfZXhwbGljaXRseVNldCI6eyIkaWQiOiIxMjY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SXNWaXNpYmxlIjpmYWxzZX19LCJTaG93RWxhcHNlZFRpbWVHcmFkaWVudFN0eWxlIjpmYWxzZX0sIlNjYWxlIjp7IiRpZCI6IjEyNyIsIlN0YXJ0RGF0ZSI6IjIwMTctMDEtMzBUMjM6NTk6MDAiLCJFbmREYXRlIjoiMjAxNy0wMy0xN1QyMzo1OTowMCIsIkZvcm1hdCI6ImQiLCJUeXBlIjowLCJBdXRvRGF0ZVJhbmdlIjp0cnVlLCJXb3JraW5nRGF5cyI6MTI3LCJUb2RheU1hcmtlclRleHQiOiLsmKTripgiLCJBdXRvU2NhbGVUeXBlIjpmYWxzZX0sIk1pbGVzdG9uZXMiOlt7IiRpZCI6IjEyOCIsIkRhdGUiOiIyMDE3LTAxLTMwVDIzOjU5OjAwWiIsIlN0eWxlIjp7IiRpZCI6IjEyOSIsIlNoYXBlIjoyLCJDb25uZWN0b3JNYXJnaW4iOnsiJHJlZiI6IjU0In0sIkNvbm5lY3RvclN0eWxlIjp7IiRpZCI6IjEzMCIsIkxpbmVDb2xvciI6eyIkaWQiOiIxMzEiLCIkdHlwZSI6Ik5MUkUuQ29tbW9uLkRvbS5Tb2xpZENvbG9yQnJ1c2gsIE5MUkUuQ29tbW9uIiwiQ29sb3IiOnsiJGlkIjoiMTMyIiwiQSI6ODksIlIiOjY4LCJHIjo4NCwiQiI6MTA2fX0sIkxpbmVXZWlnaHQiOjEuMCwiTGluZVR5cGUiOjAsIlBhcmVudFN0eWxlIjp7IiRyZWYiOiI1NSJ9fSwiSXNCZWxvd1RpbWViYW5kIjpmYWxzZSwiSGlkZURhdGUiOmZhbHNlLCJTaGFwZVNpemUiOjEsIlNwYWNpbmciOjEuMCwiUGFkZGluZyI6eyIkcmVmIjoiNTgifSwiU2hhcGVTdHlsZSI6eyIkaWQiOiIxMzMiLCJNYXJnaW4iOnsiJHJlZiI6IjYwIn0sIlBhZGRpbmciOnsiJHJlZiI6IjYxIn0sIkJhY2tncm91bmQiOnsiJGlkIjoiMTM0IiwiQ29sb3IiOnsiJGlkIjoiMTM1IiwiQSI6MjU1LCJSIjo2OCwiRyI6ODQsIkIiOjEwNn19LCJJc1Zpc2libGUiOnRydWUsIldpZHRoIjoxOC4wLCJIZWlnaHQiOjIwLjAsIkJvcmRlclN0eWxlIjp7IiRpZCI6IjEzNiIsIkxpbmVDb2xvciI6eyIkcmVmIjoiNjUifSwiTGluZVdlaWdodCI6MC4wLCJMaW5lVHlwZSI6MCwiUGFyZW50U3R5bGUiOnsiJHJlZiI6IjY0In19LCJQYXJlbnRTdHlsZSI6eyIkcmVmIjoiNTkifX0sIlRpdGxlU3R5bGUiOnsiJGlkIjoiMTM3IiwiRm9udFNldHRpbmdzIjp7IiRpZCI6IjEzOCIsIkZvbnRTaXplIjoxMSwiRm9udE5hbWUiOiJDYWxpYnJpIiwiSXNCb2xkIjp0cnVlLCJJc0l0YWxpYyI6ZmFsc2UsIklzVW5kZXJsaW5lZCI6ZmFsc2UsIlBhcmVudFN0eWxlIjp7IiRyZWYiOiI2OCJ9fSwiQXV0b1NpemUiOjAsIkZvcmVncm91bmQiOnsiJHJlZiI6IjY5In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xMzkiLCJMaW5lQ29sb3IiOm51bGwsIkxpbmVXZWlnaHQiOjAuMCwiTGluZVR5cGUiOjAsIlBhcmVudFN0eWxlIjpudWxsfSwiUGFyZW50U3R5bGUiOnsiJHJlZiI6IjY3In19LCJEYXRlU3R5bGUiOnsiJGlkIjoiMTQwIiwiRm9udFNldHRpbmdzIjp7IiRpZCI6IjE0MS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TQyIiwiTGluZUNvbG9yIjpudWxsLCJMaW5lV2VpZ2h0IjowLjAsIkxpbmVUeXBlIjowLCJQYXJlbnRTdHlsZSI6bnVsbH0sIlBhcmVudFN0eWxlIjp7IiRyZWYiOiI3NCJ9fSwiRGF0ZUZvcm1hdCI6eyIkcmVmIjoiODEifSwiSXNWaXNpYmxlIjp0cnVlLCJQYXJlbnRTdHlsZSI6eyIkcmVmIjoiNTMifX0sIkluZGV4IjowLCJQZXJjZW50YWdlQ29tcGxldGUiOm51bGwsIlBvc2l0aW9uIjp7IlJhdGlvIjowLjAsIklzQ3VzdG9tIjpmYWxzZX0sIkRhdGVGb3JtYXQiOnsiJHJlZiI6IjgxIn0sIklkIjoiOGNjMWJhNjItYmM5Mi00NzkzLTk5ZjMtOTlmMWRhYWM4ZDA3IiwiSW1wb3J0SWQiOm51bGwsIlRpdGxlIjoiUHJvamVjdCBBcHByb3ZhbCIsIk5vdGUiOm51bGwsIkh5cGVybGluayI6bnVsbCwiSXNDaGFuZ2VkIjpmYWxzZSwiSXNOZXciOmZhbHNlfSx7IiRpZCI6IjE0MyIsIkRhdGUiOiIyMDE3LTAyLTE3VDIzOjU5OjAwWiIsIlN0eWxlIjp7IiRpZCI6IjE0NCIsIlNoYXBlIjoyLCJDb25uZWN0b3JNYXJnaW4iOnsiJHJlZiI6IjU0In0sIkNvbm5lY3RvclN0eWxlIjp7IiRpZCI6IjE0NSIsIkxpbmVDb2xvciI6eyIkaWQiOiIxNDYiLCIkdHlwZSI6Ik5MUkUuQ29tbW9uLkRvbS5Tb2xpZENvbG9yQnJ1c2gsIE5MUkUuQ29tbW9uIiwiQ29sb3IiOnsiJGlkIjoiMTQ3IiwiQSI6ODksIlIiOjExMiwiRyI6MTczLCJCIjo3MX19LCJMaW5lV2VpZ2h0IjoxLjAsIkxpbmVUeXBlIjowLCJQYXJlbnRTdHlsZSI6eyIkcmVmIjoiNTUifX0sIklzQmVsb3dUaW1lYmFuZCI6ZmFsc2UsIkhpZGVEYXRlIjpmYWxzZSwiU2hhcGVTaXplIjoxLCJTcGFjaW5nIjoxLjAsIlBhZGRpbmciOnsiJHJlZiI6IjU4In0sIlNoYXBlU3R5bGUiOnsiJGlkIjoiMTQ4IiwiTWFyZ2luIjp7IiRyZWYiOiI2MCJ9LCJQYWRkaW5nIjp7IiRyZWYiOiI2MSJ9LCJCYWNrZ3JvdW5kIjp7IiRpZCI6IjE0OSIsIkNvbG9yIjp7IiRpZCI6IjE1MCIsIkEiOjI1NSwiUiI6MTEyLCJHIjoxNzMsIkIiOjcxfX0sIklzVmlzaWJsZSI6dHJ1ZSwiV2lkdGgiOjE4LjAsIkhlaWdodCI6MjAuMCwiQm9yZGVyU3R5bGUiOnsiJGlkIjoiMTUxIiwiTGluZUNvbG9yIjp7IiRyZWYiOiI2NSJ9LCJMaW5lV2VpZ2h0IjowLjAsIkxpbmVUeXBlIjowLCJQYXJlbnRTdHlsZSI6eyIkcmVmIjoiNjQifX0sIlBhcmVudFN0eWxlIjp7IiRyZWYiOiI1OSJ9fSwiVGl0bGVTdHlsZSI6eyIkaWQiOiIxNTIiLCJGb250U2V0dGluZ3MiOnsiJGlkIjoiMTUzIiwiRm9udFNpemUiOjExLCJGb250TmFtZSI6IkNhbGlicmkiLCJJc0JvbGQiOnRydWUsIklzSXRhbGljIjpmYWxzZSwiSXNVbmRlcmxpbmVkIjpmYWxzZSwiUGFyZW50U3R5bGUiOnsiJHJlZiI6IjY4In19LCJBdXRvU2l6ZSI6MCwiRm9yZWdyb3VuZCI6eyIkcmVmIjoiNjkifSwiTWF4V2lkdGgiOjIwMC4w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HJlZiI6IjczIn0sIklzVmlzaWJsZSI6dHJ1ZSwiV2lkdGgiOjAuMCwiSGVpZ2h0IjowLjAsIkJvcmRlclN0eWxlIjp7IiRpZCI6IjE1NCIsIkxpbmVDb2xvciI6bnVsbCwiTGluZVdlaWdodCI6MC4wLCJMaW5lVHlwZSI6MCwiUGFyZW50U3R5bGUiOm51bGx9LCJQYXJlbnRTdHlsZSI6eyIkcmVmIjoiNjcifX0sIkRhdGVTdHlsZSI6eyIkaWQiOiIxNTUiLCJGb250U2V0dGluZ3MiOnsiJGlkIjoiMTU2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xNTciLCJMaW5lQ29sb3IiOm51bGwsIkxpbmVXZWlnaHQiOjAuMCwiTGluZVR5cGUiOjAsIlBhcmVudFN0eWxlIjpudWxsfSwiUGFyZW50U3R5bGUiOnsiJHJlZiI6Ijc0In19LCJEYXRlRm9ybWF0Ijp7IiRyZWYiOiI4MSJ9LCJJc1Zpc2libGUiOnRydWUsIlBhcmVudFN0eWxlIjp7IiRyZWYiOiI1MyJ9fSwiSW5kZXgiOjEsIlBlcmNlbnRhZ2VDb21wbGV0ZSI6bnVsbCwiUG9zaXRpb24iOnsiUmF0aW8iOjAuMCwiSXNDdXN0b20iOmZhbHNlfSwiRGF0ZUZvcm1hdCI6eyIkcmVmIjoiODEifSwiSWQiOiIwNTFhMzJlNC1mZjBlLTQ3MjItOTM4MC02NjlkZTY0ZmU1YWIiLCJJbXBvcnRJZCI6bnVsbCwiVGl0bGUiOiJDb21taXR0ZWUgUmV2aWV3IDEiLCJOb3RlIjpudWxsLCJIeXBlcmxpbmsiOm51bGwsIklzQ2hhbmdlZCI6ZmFsc2UsIklzTmV3IjpmYWxzZX0seyIkaWQiOiIxNTgiLCJEYXRlIjoiMjAxNy0wMi0yOFQyMzo1OTowMFoiLCJTdHlsZSI6eyIkaWQiOiIxNTkiLCJTaGFwZSI6MiwiQ29ubmVjdG9yTWFyZ2luIjp7IiRyZWYiOiI1NCJ9LCJDb25uZWN0b3JTdHlsZSI6eyIkaWQiOiIxNjAiLCJMaW5lQ29sb3IiOnsiJGlkIjoiMTYxIiwiJHR5cGUiOiJOTFJFLkNvbW1vbi5Eb20uU29saWRDb2xvckJydXNoLCBOTFJFLkNvbW1vbiIsIkNvbG9yIjp7IiRpZCI6IjE2MiIsIkEiOjg5LCJSIjoxMTIsIkciOjE3MywiQiI6NzF9fSwiTGluZVdlaWdodCI6MS4wLCJMaW5lVHlwZSI6MCwiUGFyZW50U3R5bGUiOnsiJHJlZiI6IjU1In19LCJJc0JlbG93VGltZWJhbmQiOmZhbHNlLCJIaWRlRGF0ZSI6ZmFsc2UsIlNoYXBlU2l6ZSI6MSwiU3BhY2luZyI6MS4wLCJQYWRkaW5nIjp7IiRyZWYiOiI1OCJ9LCJTaGFwZVN0eWxlIjp7IiRpZCI6IjE2MyIsIk1hcmdpbiI6eyIkcmVmIjoiNjAifSwiUGFkZGluZyI6eyIkcmVmIjoiNjEifSwiQmFja2dyb3VuZCI6eyIkaWQiOiIxNjQiLCJDb2xvciI6eyIkaWQiOiIxNjUiLCJBIjoyNTUsIlIiOjExMiwiRyI6MTczLCJCIjo3MX19LCJJc1Zpc2libGUiOnRydWUsIldpZHRoIjoxOC4wLCJIZWlnaHQiOjIwLjAsIkJvcmRlclN0eWxlIjp7IiRpZCI6IjE2NiIsIkxpbmVDb2xvciI6eyIkcmVmIjoiNjUifSwiTGluZVdlaWdodCI6MC4wLCJMaW5lVHlwZSI6MCwiUGFyZW50U3R5bGUiOnsiJHJlZiI6IjY0In19LCJQYXJlbnRTdHlsZSI6eyIkcmVmIjoiNTkifX0sIlRpdGxlU3R5bGUiOnsiJGlkIjoiMTY3IiwiRm9udFNldHRpbmdzIjp7IiRpZCI6IjE2OCIsIkZvbnRTaXplIjoxMSwiRm9udE5hbWUiOiJDYWxpYnJpIiwiSXNCb2xkIjp0cnVlLCJJc0l0YWxpYyI6ZmFsc2UsIklzVW5kZXJsaW5lZCI6ZmFsc2UsIlBhcmVudFN0eWxlIjp7IiRyZWYiOiI2OCJ9fSwiQXV0b1NpemUiOjAsIkZvcmVncm91bmQiOnsiJHJlZiI6IjY5In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xNjkiLCJMaW5lQ29sb3IiOm51bGwsIkxpbmVXZWlnaHQiOjAuMCwiTGluZVR5cGUiOjAsIlBhcmVudFN0eWxlIjpudWxsfSwiUGFyZW50U3R5bGUiOnsiJHJlZiI6IjY3In19LCJEYXRlU3R5bGUiOnsiJGlkIjoiMTcwIiwiRm9udFNldHRpbmdzIjp7IiRpZCI6IjE3MS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TcyIiwiTGluZUNvbG9yIjpudWxsLCJMaW5lV2VpZ2h0IjowLjAsIkxpbmVUeXBlIjowLCJQYXJlbnRTdHlsZSI6bnVsbH0sIlBhcmVudFN0eWxlIjp7IiRyZWYiOiI3NCJ9fSwiRGF0ZUZvcm1hdCI6eyIkcmVmIjoiODEifSwiSXNWaXNpYmxlIjp0cnVlLCJQYXJlbnRTdHlsZSI6eyIkcmVmIjoiNTMifX0sIkluZGV4IjoyLCJQZXJjZW50YWdlQ29tcGxldGUiOm51bGwsIlBvc2l0aW9uIjp7IlJhdGlvIjowLjAsIklzQ3VzdG9tIjpmYWxzZX0sIkRhdGVGb3JtYXQiOnsiJHJlZiI6IjgxIn0sIklkIjoiOWY4NjBmOGQtNjVlZS00YWFjLTg1MDMtOWYzMGMyZmZjZjMzIiwiSW1wb3J0SWQiOm51bGwsIlRpdGxlIjoiQ29tbWl0dGVlIFJldmlldyAyIiwiTm90ZSI6bnVsbCwiSHlwZXJsaW5rIjpudWxsLCJJc0NoYW5nZWQiOmZhbHNlLCJJc05ldyI6ZmFsc2V9LHsiJGlkIjoiMTczIiwiRGF0ZSI6IjIwMTctMDMtMTRUMjM6NTk6MDBaIiwiU3R5bGUiOnsiJGlkIjoiMTc0IiwiU2hhcGUiOjIsIkNvbm5lY3Rvck1hcmdpbiI6eyIkcmVmIjoiNTQifSwiQ29ubmVjdG9yU3R5bGUiOnsiJGlkIjoiMTc1IiwiTGluZUNvbG9yIjp7IiRpZCI6IjE3NiIsIiR0eXBlIjoiTkxSRS5Db21tb24uRG9tLlNvbGlkQ29sb3JCcnVzaCwgTkxSRS5Db21tb24iLCJDb2xvciI6eyIkaWQiOiIxNzciLCJBIjo4OSwiUiI6MjM3LCJHIjoxMjUsIkIiOjQ5fX0sIkxpbmVXZWlnaHQiOjEuMCwiTGluZVR5cGUiOjAsIlBhcmVudFN0eWxlIjp7IiRyZWYiOiI1NSJ9fSwiSXNCZWxvd1RpbWViYW5kIjpmYWxzZSwiSGlkZURhdGUiOmZhbHNlLCJTaGFwZVNpemUiOjEsIlNwYWNpbmciOjEuMCwiUGFkZGluZyI6eyIkcmVmIjoiNTgifSwiU2hhcGVTdHlsZSI6eyIkaWQiOiIxNzgiLCJNYXJnaW4iOnsiJHJlZiI6IjYwIn0sIlBhZGRpbmciOnsiJHJlZiI6IjYxIn0sIkJhY2tncm91bmQiOnsiJGlkIjoiMTc5IiwiQ29sb3IiOnsiJGlkIjoiMTgwIiwiQSI6MjU1LCJSIjoyMzcsIkciOjEyNSwiQiI6NDl9fSwiSXNWaXNpYmxlIjp0cnVlLCJXaWR0aCI6MTguMCwiSGVpZ2h0IjoyMC4wLCJCb3JkZXJTdHlsZSI6eyIkaWQiOiIxODEiLCJMaW5lQ29sb3IiOnsiJHJlZiI6IjY1In0sIkxpbmVXZWlnaHQiOjAuMCwiTGluZVR5cGUiOjAsIlBhcmVudFN0eWxlIjp7IiRyZWYiOiI2NCJ9fSwiUGFyZW50U3R5bGUiOnsiJHJlZiI6IjU5In19LCJUaXRsZVN0eWxlIjp7IiRpZCI6IjE4MiIsIkZvbnRTZXR0aW5ncyI6eyIkaWQiOiIxODMiLCJGb250U2l6ZSI6MTEsIkZvbnROYW1lIjoiQ2FsaWJyaSIsIklzQm9sZCI6dHJ1ZSwiSXNJdGFsaWMiOmZhbHNlLCJJc1VuZGVybGluZWQiOmZhbHNlLCJQYXJlbnRTdHlsZSI6eyIkcmVmIjoiNjgifX0sIkF1dG9TaXplIjowLCJGb3JlZ3JvdW5kIjp7IiRyZWYiOiI2OSJ9LCJNYXhXaWR0aCI6MjAwLjA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Tg0IiwiTGluZUNvbG9yIjpudWxsLCJMaW5lV2VpZ2h0IjowLjAsIkxpbmVUeXBlIjowLCJQYXJlbnRTdHlsZSI6bnVsbH0sIlBhcmVudFN0eWxlIjp7IiRyZWYiOiI2NyJ9fSwiRGF0ZVN0eWxlIjp7IiRpZCI6IjE4NSIsIkZvbnRTZXR0aW5ncyI6eyIkaWQiOiIxODY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E4NyIsIkxpbmVDb2xvciI6bnVsbCwiTGluZVdlaWdodCI6MC4wLCJMaW5lVHlwZSI6MCwiUGFyZW50U3R5bGUiOm51bGx9LCJQYXJlbnRTdHlsZSI6eyIkcmVmIjoiNzQifX0sIkRhdGVGb3JtYXQiOnsiJHJlZiI6IjgxIn0sIklzVmlzaWJsZSI6dHJ1ZSwiUGFyZW50U3R5bGUiOnsiJHJlZiI6IjUzIn19LCJJbmRleCI6MywiUGVyY2VudGFnZUNvbXBsZXRlIjpudWxsLCJQb3NpdGlvbiI6eyJSYXRpbyI6MC4wLCJJc0N1c3RvbSI6ZmFsc2V9LCJEYXRlRm9ybWF0Ijp7IiRyZWYiOiI4MSJ9LCJJZCI6IjJiMTQ3YzQ4LTMzOWYtNDM0OC05MmE1LWVmMTgzNmVhMzU5NyIsIkltcG9ydElkIjpudWxsLCJUaXRsZSI6IlByb2R1Y3Rpb24iLCJOb3RlIjpudWxsLCJIeXBlcmxpbmsiOm51bGwsIklzQ2hhbmdlZCI6ZmFsc2UsIklzTmV3IjpmYWxzZX0seyIkaWQiOiIxODgiLCJEYXRlIjoiMjAxNy0wMy0xN1QyMzo1OTowMFoiLCJTdHlsZSI6eyIkaWQiOiIxODkiLCJTaGFwZSI6MiwiQ29ubmVjdG9yTWFyZ2luIjp7IiRyZWYiOiI1NCJ9LCJDb25uZWN0b3JTdHlsZSI6eyIkaWQiOiIxOTAiLCJMaW5lQ29sb3IiOnsiJGlkIjoiMTkxIiwiJHR5cGUiOiJOTFJFLkNvbW1vbi5Eb20uU29saWRDb2xvckJydXNoLCBOTFJFLkNvbW1vbiIsIkNvbG9yIjp7IiRpZCI6IjE5MiIsIkEiOjg5LCJSIjoyMzcsIkciOjEyNSwiQiI6NDl9fSwiTGluZVdlaWdodCI6MS4wLCJMaW5lVHlwZSI6MCwiUGFyZW50U3R5bGUiOnsiJHJlZiI6IjU1In19LCJJc0JlbG93VGltZWJhbmQiOmZhbHNlLCJIaWRlRGF0ZSI6ZmFsc2UsIlNoYXBlU2l6ZSI6MSwiU3BhY2luZyI6MS4wLCJQYWRkaW5nIjp7IiRyZWYiOiI1OCJ9LCJTaGFwZVN0eWxlIjp7IiRpZCI6IjE5MyIsIk1hcmdpbiI6eyIkcmVmIjoiNjAifSwiUGFkZGluZyI6eyIkcmVmIjoiNjEifSwiQmFja2dyb3VuZCI6eyIkaWQiOiIxOTQiLCJDb2xvciI6eyIkaWQiOiIxOTUiLCJBIjoyNTUsIlIiOjIzNywiRyI6MTI1LCJCIjo0OX19LCJJc1Zpc2libGUiOnRydWUsIldpZHRoIjoxOC4wLCJIZWlnaHQiOjIwLjAsIkJvcmRlclN0eWxlIjp7IiRpZCI6IjE5NiIsIkxpbmVDb2xvciI6eyIkcmVmIjoiNjUifSwiTGluZVdlaWdodCI6MC4wLCJMaW5lVHlwZSI6MCwiUGFyZW50U3R5bGUiOnsiJHJlZiI6IjY0In19LCJQYXJlbnRTdHlsZSI6eyIkcmVmIjoiNTkifX0sIlRpdGxlU3R5bGUiOnsiJGlkIjoiMTk3IiwiRm9udFNldHRpbmdzIjp7IiRpZCI6IjE5OCIsIkZvbnRTaXplIjoxMSwiRm9udE5hbWUiOiJDYWxpYnJpIiwiSXNCb2xkIjp0cnVlLCJJc0l0YWxpYyI6ZmFsc2UsIklzVW5kZXJsaW5lZCI6ZmFsc2UsIlBhcmVudFN0eWxlIjp7IiRyZWYiOiI2OCJ9fSwiQXV0b1NpemUiOjAsIkZvcmVncm91bmQiOnsiJHJlZiI6IjY5In0sIk1heFdpZHRoIjo0Mi4w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HJlZiI6IjczIn0sIklzVmlzaWJsZSI6dHJ1ZSwiV2lkdGgiOjAuMCwiSGVpZ2h0IjowLjAsIkJvcmRlclN0eWxlIjp7IiRpZCI6IjE5OSIsIkxpbmVDb2xvciI6bnVsbCwiTGluZVdlaWdodCI6MC4wLCJMaW5lVHlwZSI6MCwiUGFyZW50U3R5bGUiOm51bGx9LCJQYXJlbnRTdHlsZSI6eyIkcmVmIjoiNjcifX0sIkRhdGVTdHlsZSI6eyIkaWQiOiIyMDAiLCJGb250U2V0dGluZ3MiOnsiJGlkIjoiMjAx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MDIiLCJMaW5lQ29sb3IiOm51bGwsIkxpbmVXZWlnaHQiOjAuMCwiTGluZVR5cGUiOjAsIlBhcmVudFN0eWxlIjpudWxsfSwiUGFyZW50U3R5bGUiOnsiJHJlZiI6Ijc0In19LCJEYXRlRm9ybWF0Ijp7IiRyZWYiOiI4MSJ9LCJJc1Zpc2libGUiOnRydWUsIlBhcmVudFN0eWxlIjp7IiRyZWYiOiI1MyJ9fSwiSW5kZXgiOjQsIlBlcmNlbnRhZ2VDb21wbGV0ZSI6bnVsbCwiUG9zaXRpb24iOnsiUmF0aW8iOjAuMCwiSXNDdXN0b20iOmZhbHNlfSwiRGF0ZUZvcm1hdCI6eyIkcmVmIjoiODEifSwiSWQiOiI1OWI1YWM4Mi05OGMxLTRjY2EtOWU2NS0xOTBiZjYwZDVkMDUiLCJJbXBvcnRJZCI6bnVsbCwiVGl0bGUiOiJQcm9qZWN0IEhhbmQtT2ZmIiwiTm90ZSI6bnVsbCwiSHlwZXJsaW5rIjpudWxsLCJJc0NoYW5nZWQiOmZhbHNlLCJJc05ldyI6ZmFsc2V9XSwiVGFza3MiOlt7IiRpZCI6IjIwMyIsIkdyb3VwTmFtZSI6bnVsbCwiU3RhcnREYXRlIjoiMjAxNy0wMi0wM1QwMDowMDowMFoiLCJFbmREYXRlIjoiMjAxNy0wMi0xMFQyMzo1OTowMFoiLCJQZXJjZW50YWdlQ29tcGxldGUiOm51bGwsIlN0eWxlIjp7IiRpZCI6IjIwNCIsIlNoYXBlIjowLCJTaGFwZVRoaWNrbmVzcyI6MSwiRHVyYXRpb25Gb3JtYXQiOjAsIkluY2x1ZGVOb25Xb3JraW5nRGF5c0luRHVyYXRpb24iOnRydWUsIlBlcmNlbnRhZ2VDb21wbGV0ZVN0eWxlIjp7IiRpZCI6IjIwNSIsIkZvbnRTZXR0aW5ncyI6eyIkaWQiOiIyMDYiLCJGb250U2l6ZSI6MTAsIkZvbnROYW1lIjoiQ2FsaWJyaSIsIklzQm9sZCI6ZmFsc2UsIklzSXRhbGljIjpmYWxzZSwiSXNVbmRlcmxpbmVkIjpmYWxzZSwiUGFyZW50U3R5bGUiOnsiJHJlZiI6Ijg0In1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IwNyIsIkxpbmVDb2xvciI6bnVsbCwiTGluZVdlaWdodCI6MC4wLCJMaW5lVHlwZSI6MCwiUGFyZW50U3R5bGUiOm51bGx9LCJQYXJlbnRTdHlsZSI6eyIkcmVmIjoiODMifX0sIkR1cmF0aW9uU3R5bGUiOnsiJGlkIjoiMjA4IiwiRm9udFNldHRpbmdzIjp7IiRpZCI6IjIwOSIsIkZvbnRTaXplIjoxMCwiRm9udE5hbWUiOiJDYWxpYnJpIiwiSXNCb2xkIjpmYWxzZSwiSXNJdGFsaWMiOmZhbHNlLCJJc1VuZGVybGluZWQiOmZhbHNlLCJQYXJlbnRTdHlsZSI6eyIkcmVmIjoiOTEifX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jEwIiwiTGluZUNvbG9yIjpudWxsLCJMaW5lV2VpZ2h0IjowLjAsIkxpbmVUeXBlIjowLCJQYXJlbnRTdHlsZSI6bnVsbH0sIlBhcmVudFN0eWxlIjp7IiRyZWYiOiI5MCJ9fSwiSG9yaXpvbnRhbENvbm5lY3RvclN0eWxlIjp7IiRpZCI6IjIxMSIsIkxpbmVDb2xvciI6eyIkcmVmIjoiOTgifSwiTGluZVdlaWdodCI6MS4wLCJMaW5lVHlwZSI6MCwiUGFyZW50U3R5bGUiOnsiJHJlZiI6Ijk3In19LCJWZXJ0aWNhbENvbm5lY3RvclN0eWxlIjp7IiRpZCI6IjIxMiIsIkxpbmVDb2xvciI6eyIkcmVmIjoiMTAxIn0sIkxpbmVXZWlnaHQiOjAuMCwiTGluZVR5cGUiOjAsIlBhcmVudFN0eWxlIjp7IiRyZWYiOiIxMDAifX0sIk1hcmdpbiI6bnVsbCwiU3RhcnREYXRlUG9zaXRpb24iOjQsIkVuZERhdGVQb3NpdGlvbiI6NCwiRGF0ZUlzVmlzaWJsZSI6dHJ1ZSwiVGl0bGVQb3NpdGlvbiI6NSwiRHVyYXRpb25Qb3NpdGlvbiI6NiwiUGVyY2VudGFnZUNvbXBsZXRlZFBvc2l0aW9uIjo2LCJTcGFjaW5nIjo1LCJJc0JlbG93VGltZWJhbmQiOmZhbHNlLCJQZXJjZW50YWdlQ29tcGxldGVTaGFwZU9wYWNpdHkiOjM1LCJTaGFwZVN0eWxlIjp7IiRpZCI6IjIxMyIsIk1hcmdpbiI6eyIkcmVmIjoiMTA0In0sIlBhZGRpbmciOnsiJHJlZiI6IjEwNSJ9LCJCYWNrZ3JvdW5kIjp7IiRpZCI6IjIxNCIsIkNvbG9yIjp7IiRpZCI6IjIxNSIsIkEiOjI1NSwiUiI6MjU1LCJHIjoxOTIsIkIiOjB9fSwiSXNWaXNpYmxlIjp0cnVlLCJXaWR0aCI6MC4wLCJIZWlnaHQiOjE2LjAsIkJvcmRlclN0eWxlIjp7IiRpZCI6IjIxNiIsIkxpbmVDb2xvciI6eyIkcmVmIjoiMTA5In0sIkxpbmVXZWlnaHQiOjAuMCwiTGluZVR5cGUiOjAsIlBhcmVudFN0eWxlIjp7IiRyZWYiOiIxMDgifX0sIlBhcmVudFN0eWxlIjp7IiRyZWYiOiIxMDMifX0sIlRpdGxlU3R5bGUiOnsiJGlkIjoiMjE3IiwiRm9udFNldHRpbmdzIjp7IiRpZCI6IjIxOCIsIkZvbnRTaXplIjoxMSwiRm9udE5hbWUiOiJDYWxpYnJpIiwiSXNCb2xkIjp0cnVlLCJJc0l0YWxpYyI6ZmFsc2UsIklzVW5kZXJsaW5lZCI6ZmFsc2UsIlBhcmVudFN0eWxlIjp7IiRyZWYiOiIxMTIifX0sIkF1dG9TaXplIjowLCJGb3JlZ3JvdW5kIjp7IiRyZWYiOiIxMTMifSwiTWF4V2lkdGgiOjk2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IxOSIsIkxpbmVDb2xvciI6bnVsbCwiTGluZVdlaWdodCI6MC4wLCJMaW5lVHlwZSI6MCwiUGFyZW50U3R5bGUiOm51bGx9LCJQYXJlbnRTdHlsZSI6eyIkcmVmIjoiMTExIn19LCJEYXRlU3R5bGUiOnsiJGlkIjoiMjIwIiwiRm9udFNldHRpbmdzIjp7IiRpZCI6IjIyMSIsIkZvbnRTaXplIjoxMCwiRm9udE5hbWUiOiJDYWxpYnJpIiwiSXNCb2xkIjpmYWxzZSwiSXNJdGFsaWMiOmZhbHNlLCJJc1VuZGVybGluZWQiOmZhbHNlLCJQYXJlbnRTdHlsZSI6eyIkcmVmIjoiMTE5In1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yMjIiLCJMaW5lQ29sb3IiOm51bGwsIkxpbmVXZWlnaHQiOjAuMCwiTGluZVR5cGUiOjAsIlBhcmVudFN0eWxlIjpudWxsfSwiUGFyZW50U3R5bGUiOnsiJHJlZiI6IjExOCJ9fSwiRGF0ZUZvcm1hdCI6eyIkcmVmIjoiMTI1In0sIklzVmlzaWJsZSI6dHJ1ZSwiUGFyZW50U3R5bGUiOnsiJHJlZiI6IjgyIn19LCJJbmRleCI6NSwiU21hcnREdXJhdGlvbkFjdGl2YXRlZCI6ZmFsc2UsIkRhdGVGb3JtYXQiOnsiJHJlZiI6IjEyNSJ9LCJJZCI6IjVhMTg0ZDYxLWY1ZTItNDM4ZC1iNjNhLWU1ODAyYWY5YjMwNSIsIkltcG9ydElkIjpudWxsLCJUaXRsZSI6IlByZXBhcmF0aW9uIiwiTm90ZSI6bnVsbCwiSHlwZXJsaW5rIjpudWxsLCJJc0NoYW5nZWQiOmZhbHNlLCJJc05ldyI6ZmFsc2V9LHsiJGlkIjoiMjIzIiwiR3JvdXBOYW1lIjpudWxsLCJTdGFydERhdGUiOiIyMDE3LTAyLTA3VDAwOjAwOjAwWiIsIkVuZERhdGUiOiIyMDE3LTAyLTE0VDIzOjU5OjAwWiIsIlBlcmNlbnRhZ2VDb21wbGV0ZSI6bnVsbCwiU3R5bGUiOnsiJGlkIjoiMjI0IiwiU2hhcGUiOjAsIlNoYXBlVGhpY2tuZXNzIjoxLCJEdXJhdGlvbkZvcm1hdCI6MCwiSW5jbHVkZU5vbldvcmtpbmdEYXlzSW5EdXJhdGlvbiI6dHJ1ZSwiUGVyY2VudGFnZUNvbXBsZXRlU3R5bGUiOnsiJGlkIjoiMjI1IiwiRm9udFNldHRpbmdzIjp7IiRpZCI6IjIyNiIsIkZvbnRTaXplIjoxMCwiRm9udE5hbWUiOiJDYWxpYnJpIiwiSXNCb2xkIjpmYWxzZSwiSXNJdGFsaWMiOmZhbHNlLCJJc1VuZGVybGluZWQiOmZhbHNlLCJQYXJlbnRTdHlsZSI6eyIkcmVmIjoiODQifX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I3IiwiTGluZUNvbG9yIjpudWxsLCJMaW5lV2VpZ2h0IjowLjAsIkxpbmVUeXBlIjowLCJQYXJlbnRTdHlsZSI6bnVsbH0sIlBhcmVudFN0eWxlIjp7IiRyZWYiOiI4MyJ9fSwiRHVyYXRpb25TdHlsZSI6eyIkaWQiOiIyMjgiLCJGb250U2V0dGluZ3MiOnsiJGlkIjoiMjI5IiwiRm9udFNpemUiOjEwLCJGb250TmFtZSI6IkNhbGlicmkiLCJJc0JvbGQiOmZhbHNlLCJJc0l0YWxpYyI6ZmFsc2UsIklzVW5kZXJsaW5lZCI6ZmFsc2UsIlBhcmVudFN0eWxlIjp7IiRyZWYiOiI5MSJ9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yMzAiLCJMaW5lQ29sb3IiOm51bGwsIkxpbmVXZWlnaHQiOjAuMCwiTGluZVR5cGUiOjAsIlBhcmVudFN0eWxlIjpudWxsfSwiUGFyZW50U3R5bGUiOnsiJHJlZiI6IjkwIn19LCJIb3Jpem9udGFsQ29ubmVjdG9yU3R5bGUiOnsiJGlkIjoiMjMxIiwiTGluZUNvbG9yIjp7IiRyZWYiOiI5OCJ9LCJMaW5lV2VpZ2h0IjoxLjAsIkxpbmVUeXBlIjowLCJQYXJlbnRTdHlsZSI6eyIkcmVmIjoiOTcifX0sIlZlcnRpY2FsQ29ubmVjdG9yU3R5bGUiOnsiJGlkIjoiMjMyIiwiTGluZUNvbG9yIjp7IiRyZWYiOiIxMDEifSwiTGluZVdlaWdodCI6MC4wLCJMaW5lVHlwZSI6MCwiUGFyZW50U3R5bGUiOnsiJHJlZiI6IjEwMCJ9fSwiTWFyZ2luIjpudWxsLCJTdGFydERhdGVQb3NpdGlvbiI6NCwiRW5kRGF0ZVBvc2l0aW9uIjo0LCJEYXRlSXNWaXNpYmxlIjp0cnVlLCJUaXRsZVBvc2l0aW9uIjo1LCJEdXJhdGlvblBvc2l0aW9uIjo2LCJQZXJjZW50YWdlQ29tcGxldGVkUG9zaXRpb24iOjYsIlNwYWNpbmciOjUsIklzQmVsb3dUaW1lYmFuZCI6ZmFsc2UsIlBlcmNlbnRhZ2VDb21wbGV0ZVNoYXBlT3BhY2l0eSI6MzUsIlNoYXBlU3R5bGUiOnsiJGlkIjoiMjMzIiwiTWFyZ2luIjp7IiRyZWYiOiIxMDQifSwiUGFkZGluZyI6eyIkcmVmIjoiMTA1In0sIkJhY2tncm91bmQiOnsiJGlkIjoiMjM0IiwiQ29sb3IiOnsiJGlkIjoiMjM1IiwiQSI6MjU1LCJSIjoyNTUsIkciOjE5MiwiQiI6MH19LCJJc1Zpc2libGUiOnRydWUsIldpZHRoIjowLjAsIkhlaWdodCI6MTYuMCwiQm9yZGVyU3R5bGUiOnsiJGlkIjoiMjM2IiwiTGluZUNvbG9yIjp7IiRyZWYiOiIxMDkifSwiTGluZVdlaWdodCI6MC4wLCJMaW5lVHlwZSI6MCwiUGFyZW50U3R5bGUiOnsiJHJlZiI6IjEwOCJ9fSwiUGFyZW50U3R5bGUiOnsiJHJlZiI6IjEwMyJ9fSwiVGl0bGVTdHlsZSI6eyIkaWQiOiIyMzciLCJGb250U2V0dGluZ3MiOnsiJGlkIjoiMjM4IiwiRm9udFNpemUiOjExLCJGb250TmFtZSI6IkNhbGlicmkiLCJJc0JvbGQiOnRydWUsIklzSXRhbGljIjpmYWxzZSwiSXNVbmRlcmxpbmVkIjpmYWxzZSwiUGFyZW50U3R5bGUiOnsiJHJlZiI6IjExMiJ9fSwiQXV0b1NpemUiOjAsIkZvcmVncm91bmQiOnsiJHJlZiI6IjExMyJ9LCJNYXhXaWR0aCI6OTY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jM5IiwiTGluZUNvbG9yIjpudWxsLCJMaW5lV2VpZ2h0IjowLjAsIkxpbmVUeXBlIjowLCJQYXJlbnRTdHlsZSI6bnVsbH0sIlBhcmVudFN0eWxlIjp7IiRyZWYiOiIxMTEifX0sIkRhdGVTdHlsZSI6eyIkaWQiOiIyNDAiLCJGb250U2V0dGluZ3MiOnsiJGlkIjoiMjQxIiwiRm9udFNpemUiOjEwLCJGb250TmFtZSI6IkNhbGlicmkiLCJJc0JvbGQiOmZhbHNlLCJJc0l0YWxpYyI6ZmFsc2UsIklzVW5kZXJsaW5lZCI6ZmFsc2UsIlBhcmVudFN0eWxlIjp7IiRyZWYiOiIxMTkifX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0MiIsIkxpbmVDb2xvciI6bnVsbCwiTGluZVdlaWdodCI6MC4wLCJMaW5lVHlwZSI6MCwiUGFyZW50U3R5bGUiOm51bGx9LCJQYXJlbnRTdHlsZSI6eyIkcmVmIjoiMTE4In19LCJEYXRlRm9ybWF0Ijp7IiRyZWYiOiIxMjUifSwiSXNWaXNpYmxlIjp0cnVlLCJQYXJlbnRTdHlsZSI6eyIkcmVmIjoiODIifX0sIkluZGV4Ijo2LCJTbWFydER1cmF0aW9uQWN0aXZhdGVkIjpmYWxzZSwiRGF0ZUZvcm1hdCI6eyIkcmVmIjoiMTI1In0sIklkIjoiMGM0M2VmNGEtMzhhYi00NmU1LWJiYzUtNzZmNTJmM2Y2M2ZjIiwiSW1wb3J0SWQiOm51bGwsIlRpdGxlIjoiUmVxdWlyZW1lbnRzIiwiTm90ZSI6bnVsbCwiSHlwZXJsaW5rIjpudWxsLCJJc0NoYW5nZWQiOmZhbHNlLCJJc05ldyI6ZmFsc2V9LHsiJGlkIjoiMjQzIiwiR3JvdXBOYW1lIjpudWxsLCJTdGFydERhdGUiOiIyMDE3LTAyLTE3VDAwOjAwOjAwWiIsIkVuZERhdGUiOiIyMDE3LTAyLTIxVDIzOjU5OjAwWiIsIlBlcmNlbnRhZ2VDb21wbGV0ZSI6bnVsbCwiU3R5bGUiOnsiJGlkIjoiMjQ0IiwiU2hhcGUiOjAsIlNoYXBlVGhpY2tuZXNzIjoxLCJEdXJhdGlvbkZvcm1hdCI6MCwiSW5jbHVkZU5vbldvcmtpbmdEYXlzSW5EdXJhdGlvbiI6dHJ1ZSwiUGVyY2VudGFnZUNvbXBsZXRlU3R5bGUiOnsiJGlkIjoiMjQ1IiwiRm9udFNldHRpbmdzIjp7IiRpZCI6IjI0NiIsIkZvbnRTaXplIjoxMCwiRm9udE5hbWUiOiJDYWxpYnJpIiwiSXNCb2xkIjpmYWxzZSwiSXNJdGFsaWMiOmZhbHNlLCJJc1VuZGVybGluZWQiOmZhbHNlLCJQYXJlbnRTdHlsZSI6eyIkcmVmIjoiODQifX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Q3IiwiTGluZUNvbG9yIjpudWxsLCJMaW5lV2VpZ2h0IjowLjAsIkxpbmVUeXBlIjowLCJQYXJlbnRTdHlsZSI6bnVsbH0sIlBhcmVudFN0eWxlIjp7IiRyZWYiOiI4MyJ9fSwiRHVyYXRpb25TdHlsZSI6eyIkaWQiOiIyNDgiLCJGb250U2V0dGluZ3MiOnsiJGlkIjoiMjQ5IiwiRm9udFNpemUiOjEwLCJGb250TmFtZSI6IkNhbGlicmkiLCJJc0JvbGQiOmZhbHNlLCJJc0l0YWxpYyI6ZmFsc2UsIklzVW5kZXJsaW5lZCI6ZmFsc2UsIlBhcmVudFN0eWxlIjp7IiRyZWYiOiI5MSJ9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yNTAiLCJMaW5lQ29sb3IiOm51bGwsIkxpbmVXZWlnaHQiOjAuMCwiTGluZVR5cGUiOjAsIlBhcmVudFN0eWxlIjpudWxsfSwiUGFyZW50U3R5bGUiOnsiJHJlZiI6IjkwIn19LCJIb3Jpem9udGFsQ29ubmVjdG9yU3R5bGUiOnsiJGlkIjoiMjUxIiwiTGluZUNvbG9yIjp7IiRyZWYiOiI5OCJ9LCJMaW5lV2VpZ2h0IjoxLjAsIkxpbmVUeXBlIjowLCJQYXJlbnRTdHlsZSI6eyIkcmVmIjoiOTcifX0sIlZlcnRpY2FsQ29ubmVjdG9yU3R5bGUiOnsiJGlkIjoiMjUyIiwiTGluZUNvbG9yIjp7IiRyZWYiOiIxMDEifSwiTGluZVdlaWdodCI6MC4wLCJMaW5lVHlwZSI6MCwiUGFyZW50U3R5bGUiOnsiJHJlZiI6IjEwMCJ9fSwiTWFyZ2luIjpudWxsLCJTdGFydERhdGVQb3NpdGlvbiI6NCwiRW5kRGF0ZVBvc2l0aW9uIjo0LCJEYXRlSXNWaXNpYmxlIjp0cnVlLCJUaXRsZVBvc2l0aW9uIjo1LCJEdXJhdGlvblBvc2l0aW9uIjo2LCJQZXJjZW50YWdlQ29tcGxldGVkUG9zaXRpb24iOjYsIlNwYWNpbmciOjUsIklzQmVsb3dUaW1lYmFuZCI6ZmFsc2UsIlBlcmNlbnRhZ2VDb21wbGV0ZVNoYXBlT3BhY2l0eSI6MzUsIlNoYXBlU3R5bGUiOnsiJGlkIjoiMjUzIiwiTWFyZ2luIjp7IiRyZWYiOiIxMDQifSwiUGFkZGluZyI6eyIkcmVmIjoiMTA1In0sIkJhY2tncm91bmQiOnsiJGlkIjoiMjU0IiwiQ29sb3IiOnsiJGlkIjoiMjU1IiwiQSI6MjU1LCJSIjoyNTUsIkciOjE5MiwiQiI6MH19LCJJc1Zpc2libGUiOnRydWUsIldpZHRoIjowLjAsIkhlaWdodCI6MTYuMCwiQm9yZGVyU3R5bGUiOnsiJGlkIjoiMjU2IiwiTGluZUNvbG9yIjp7IiRyZWYiOiIxMDkifSwiTGluZVdlaWdodCI6MC4wLCJMaW5lVHlwZSI6MCwiUGFyZW50U3R5bGUiOnsiJHJlZiI6IjEwOCJ9fSwiUGFyZW50U3R5bGUiOnsiJHJlZiI6IjEwMyJ9fSwiVGl0bGVTdHlsZSI6eyIkaWQiOiIyNTciLCJGb250U2V0dGluZ3MiOnsiJGlkIjoiMjU4IiwiRm9udFNpemUiOjExLCJGb250TmFtZSI6IkNhbGlicmkiLCJJc0JvbGQiOnRydWUsIklzSXRhbGljIjpmYWxzZSwiSXNVbmRlcmxpbmVkIjpmYWxzZSwiUGFyZW50U3R5bGUiOnsiJHJlZiI6IjExMiJ9fSwiQXV0b1NpemUiOjAsIkZvcmVncm91bmQiOnsiJHJlZiI6IjExMyJ9LCJNYXhXaWR0aCI6OTY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jU5IiwiTGluZUNvbG9yIjpudWxsLCJMaW5lV2VpZ2h0IjowLjAsIkxpbmVUeXBlIjowLCJQYXJlbnRTdHlsZSI6bnVsbH0sIlBhcmVudFN0eWxlIjp7IiRyZWYiOiIxMTEifX0sIkRhdGVTdHlsZSI6eyIkaWQiOiIyNjAiLCJGb250U2V0dGluZ3MiOnsiJGlkIjoiMjYxIiwiRm9udFNpemUiOjEwLCJGb250TmFtZSI6IkNhbGlicmkiLCJJc0JvbGQiOmZhbHNlLCJJc0l0YWxpYyI6ZmFsc2UsIklzVW5kZXJsaW5lZCI6ZmFsc2UsIlBhcmVudFN0eWxlIjp7IiRyZWYiOiIxMTkifX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2MiIsIkxpbmVDb2xvciI6bnVsbCwiTGluZVdlaWdodCI6MC4wLCJMaW5lVHlwZSI6MCwiUGFyZW50U3R5bGUiOm51bGx9LCJQYXJlbnRTdHlsZSI6eyIkcmVmIjoiMTE4In19LCJEYXRlRm9ybWF0Ijp7IiRyZWYiOiIxMjUifSwiSXNWaXNpYmxlIjp0cnVlLCJQYXJlbnRTdHlsZSI6eyIkcmVmIjoiODIifX0sIkluZGV4Ijo3LCJTbWFydER1cmF0aW9uQWN0aXZhdGVkIjpmYWxzZSwiRGF0ZUZvcm1hdCI6eyIkcmVmIjoiMTI1In0sIklkIjoiN2YwMjU4NjMtYjU0My00ZjljLWE2ZjAtODNkNTZjYWM0ODIwIiwiSW1wb3J0SWQiOm51bGwsIlRpdGxlIjoiRXN0aW1hdGlvbiIsIk5vdGUiOm51bGwsIkh5cGVybGluayI6bnVsbCwiSXNDaGFuZ2VkIjpmYWxzZSwiSXNOZXciOmZhbHNlfSx7IiRpZCI6IjI2MyIsIkdyb3VwTmFtZSI6bnVsbCwiU3RhcnREYXRlIjoiMjAxNy0wMi0yMVQwMDowMDowMFoiLCJFbmREYXRlIjoiMjAxNy0wMi0yN1QyMzo1OTowMFoiLCJQZXJjZW50YWdlQ29tcGxldGUiOm51bGwsIlN0eWxlIjp7IiRpZCI6IjI2NCIsIlNoYXBlIjowLCJTaGFwZVRoaWNrbmVzcyI6MSwiRHVyYXRpb25Gb3JtYXQiOjAsIkluY2x1ZGVOb25Xb3JraW5nRGF5c0luRHVyYXRpb24iOnRydWUsIlBlcmNlbnRhZ2VDb21wbGV0ZVN0eWxlIjp7IiRpZCI6IjI2NSIsIkZvbnRTZXR0aW5ncyI6eyIkaWQiOiIyNjYiLCJGb250U2l6ZSI6MTAsIkZvbnROYW1lIjoiQ2FsaWJyaSIsIklzQm9sZCI6ZmFsc2UsIklzSXRhbGljIjpmYWxzZSwiSXNVbmRlcmxpbmVkIjpmYWxzZSwiUGFyZW50U3R5bGUiOnsiJHJlZiI6Ijg0In1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I2NyIsIkxpbmVDb2xvciI6bnVsbCwiTGluZVdlaWdodCI6MC4wLCJMaW5lVHlwZSI6MCwiUGFyZW50U3R5bGUiOm51bGx9LCJQYXJlbnRTdHlsZSI6eyIkcmVmIjoiODMifX0sIkR1cmF0aW9uU3R5bGUiOnsiJGlkIjoiMjY4IiwiRm9udFNldHRpbmdzIjp7IiRpZCI6IjI2OSIsIkZvbnRTaXplIjoxMCwiRm9udE5hbWUiOiJDYWxpYnJpIiwiSXNCb2xkIjpmYWxzZSwiSXNJdGFsaWMiOmZhbHNlLCJJc1VuZGVybGluZWQiOmZhbHNlLCJQYXJlbnRTdHlsZSI6eyIkcmVmIjoiOTEifX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jcwIiwiTGluZUNvbG9yIjpudWxsLCJMaW5lV2VpZ2h0IjowLjAsIkxpbmVUeXBlIjowLCJQYXJlbnRTdHlsZSI6bnVsbH0sIlBhcmVudFN0eWxlIjp7IiRyZWYiOiI5MCJ9fSwiSG9yaXpvbnRhbENvbm5lY3RvclN0eWxlIjp7IiRpZCI6IjI3MSIsIkxpbmVDb2xvciI6eyIkcmVmIjoiOTgifSwiTGluZVdlaWdodCI6MS4wLCJMaW5lVHlwZSI6MCwiUGFyZW50U3R5bGUiOnsiJHJlZiI6Ijk3In19LCJWZXJ0aWNhbENvbm5lY3RvclN0eWxlIjp7IiRpZCI6IjI3MiIsIkxpbmVDb2xvciI6eyIkcmVmIjoiMTAxIn0sIkxpbmVXZWlnaHQiOjAuMCwiTGluZVR5cGUiOjAsIlBhcmVudFN0eWxlIjp7IiRyZWYiOiIxMDAifX0sIk1hcmdpbiI6bnVsbCwiU3RhcnREYXRlUG9zaXRpb24iOjQsIkVuZERhdGVQb3NpdGlvbiI6NCwiRGF0ZUlzVmlzaWJsZSI6dHJ1ZSwiVGl0bGVQb3NpdGlvbiI6NSwiRHVyYXRpb25Qb3NpdGlvbiI6NiwiUGVyY2VudGFnZUNvbXBsZXRlZFBvc2l0aW9uIjo2LCJTcGFjaW5nIjo1LCJJc0JlbG93VGltZWJhbmQiOmZhbHNlLCJQZXJjZW50YWdlQ29tcGxldGVTaGFwZU9wYWNpdHkiOjM1LCJTaGFwZVN0eWxlIjp7IiRpZCI6IjI3MyIsIk1hcmdpbiI6eyIkcmVmIjoiMTA0In0sIlBhZGRpbmciOnsiJHJlZiI6IjEwNSJ9LCJCYWNrZ3JvdW5kIjp7IiRpZCI6IjI3NCIsIkNvbG9yIjp7IiRpZCI6IjI3NSIsIkEiOjI1NSwiUiI6MjM3LCJHIjoxMjUsIkIiOjQ5fX0sIklzVmlzaWJsZSI6dHJ1ZSwiV2lkdGgiOjAuMCwiSGVpZ2h0IjoxNi4wLCJCb3JkZXJTdHlsZSI6eyIkaWQiOiIyNzYiLCJMaW5lQ29sb3IiOnsiJHJlZiI6IjEwOSJ9LCJMaW5lV2VpZ2h0IjowLjAsIkxpbmVUeXBlIjowLCJQYXJlbnRTdHlsZSI6eyIkcmVmIjoiMTA4In19LCJQYXJlbnRTdHlsZSI6eyIkcmVmIjoiMTAzIn19LCJUaXRsZVN0eWxlIjp7IiRpZCI6IjI3NyIsIkZvbnRTZXR0aW5ncyI6eyIkaWQiOiIyNzgiLCJGb250U2l6ZSI6MTEsIkZvbnROYW1lIjoiQ2FsaWJyaSIsIklzQm9sZCI6dHJ1ZSwiSXNJdGFsaWMiOmZhbHNlLCJJc1VuZGVybGluZWQiOmZhbHNlLCJQYXJlbnRTdHlsZSI6eyIkcmVmIjoiMTEyIn19LCJBdXRvU2l6ZSI6MCwiRm9yZWdyb3VuZCI6eyIkcmVmIjoiMTEzIn0sIk1heFdpZHRoIjo5N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yNzkiLCJMaW5lQ29sb3IiOm51bGwsIkxpbmVXZWlnaHQiOjAuMCwiTGluZVR5cGUiOjAsIlBhcmVudFN0eWxlIjpudWxsfSwiUGFyZW50U3R5bGUiOnsiJHJlZiI6IjExMSJ9fSwiRGF0ZVN0eWxlIjp7IiRpZCI6IjI4MCIsIkZvbnRTZXR0aW5ncyI6eyIkaWQiOiIyODEiLCJGb250U2l6ZSI6MTAsIkZvbnROYW1lIjoiQ2FsaWJyaSIsIklzQm9sZCI6ZmFsc2UsIklzSXRhbGljIjpmYWxzZSwiSXNVbmRlcmxpbmVkIjpmYWxzZSwiUGFyZW50U3R5bGUiOnsiJHJlZiI6IjExOSJ9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jgyIiwiTGluZUNvbG9yIjpudWxsLCJMaW5lV2VpZ2h0IjowLjAsIkxpbmVUeXBlIjowLCJQYXJlbnRTdHlsZSI6bnVsbH0sIlBhcmVudFN0eWxlIjp7IiRyZWYiOiIxMTgifX0sIkRhdGVGb3JtYXQiOnsiJHJlZiI6IjEyNSJ9LCJJc1Zpc2libGUiOnRydWUsIlBhcmVudFN0eWxlIjp7IiRyZWYiOiI4MiJ9fSwiSW5kZXgiOjgsIlNtYXJ0RHVyYXRpb25BY3RpdmF0ZWQiOmZhbHNlLCJEYXRlRm9ybWF0Ijp7IiRyZWYiOiIxMjUifSwiSWQiOiI4N2VlNDk4Yi05YjAyLTRlNzItYTlmZC00YmYwYjkzYTkwN2UiLCJJbXBvcnRJZCI6bnVsbCwiVGl0bGUiOiJQcm90b3R5cGUiLCJOb3RlIjpudWxsLCJIeXBlcmxpbmsiOm51bGwsIklzQ2hhbmdlZCI6ZmFsc2UsIklzTmV3IjpmYWxzZX0seyIkaWQiOiIyODMiLCJHcm91cE5hbWUiOm51bGwsIlN0YXJ0RGF0ZSI6IjIwMTctMDItMjZUMDA6MDA6MDBaIiwiRW5kRGF0ZSI6IjIwMTctMDMtMDZUMjM6NTk6MDBaIiwiUGVyY2VudGFnZUNvbXBsZXRlIjpudWxsLCJTdHlsZSI6eyIkaWQiOiIyODQiLCJTaGFwZSI6MCwiU2hhcGVUaGlja25lc3MiOjEsIkR1cmF0aW9uRm9ybWF0IjowLCJJbmNsdWRlTm9uV29ya2luZ0RheXNJbkR1cmF0aW9uIjp0cnVlLCJQZXJjZW50YWdlQ29tcGxldGVTdHlsZSI6eyIkaWQiOiIyODUiLCJGb250U2V0dGluZ3MiOnsiJGlkIjoiMjg2IiwiRm9udFNpemUiOjEwLCJGb250TmFtZSI6IkNhbGlicmkiLCJJc0JvbGQiOmZhbHNlLCJJc0l0YWxpYyI6ZmFsc2UsIklzVW5kZXJsaW5lZCI6ZmFsc2UsIlBhcmVudFN0eWxlIjp7IiRyZWYiOiI4NCJ9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yODciLCJMaW5lQ29sb3IiOm51bGwsIkxpbmVXZWlnaHQiOjAuMCwiTGluZVR5cGUiOjAsIlBhcmVudFN0eWxlIjpudWxsfSwiUGFyZW50U3R5bGUiOnsiJHJlZiI6IjgzIn19LCJEdXJhdGlvblN0eWxlIjp7IiRpZCI6IjI4OCIsIkZvbnRTZXR0aW5ncyI6eyIkaWQiOiIyODkiLCJGb250U2l6ZSI6MTAsIkZvbnROYW1lIjoiQ2FsaWJyaSIsIklzQm9sZCI6ZmFsc2UsIklzSXRhbGljIjpmYWxzZSwiSXNVbmRlcmxpbmVkIjpmYWxzZSwiUGFyZW50U3R5bGUiOnsiJHJlZiI6IjkxIn1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I5MCIsIkxpbmVDb2xvciI6bnVsbCwiTGluZVdlaWdodCI6MC4wLCJMaW5lVHlwZSI6MCwiUGFyZW50U3R5bGUiOm51bGx9LCJQYXJlbnRTdHlsZSI6eyIkcmVmIjoiOTAifX0sIkhvcml6b250YWxDb25uZWN0b3JTdHlsZSI6eyIkaWQiOiIyOTEiLCJMaW5lQ29sb3IiOnsiJHJlZiI6Ijk4In0sIkxpbmVXZWlnaHQiOjEuMCwiTGluZVR5cGUiOjAsIlBhcmVudFN0eWxlIjp7IiRyZWYiOiI5NyJ9fSwiVmVydGljYWxDb25uZWN0b3JTdHlsZSI6eyIkaWQiOiIyOTIiLCJMaW5lQ29sb3IiOnsiJHJlZiI6IjEwMSJ9LCJMaW5lV2VpZ2h0IjowLjAsIkxpbmVUeXBlIjowLCJQYXJlbnRTdHlsZSI6eyIkcmVmIjoiMTAwIn19LCJNYXJnaW4iOm51bGwsIlN0YXJ0RGF0ZVBvc2l0aW9uIjo0LCJFbmREYXRlUG9zaXRpb24iOjQsIkRhdGVJc1Zpc2libGUiOnRydWUsIlRpdGxlUG9zaXRpb24iOjUsIkR1cmF0aW9uUG9zaXRpb24iOjYsIlBlcmNlbnRhZ2VDb21wbGV0ZWRQb3NpdGlvbiI6NiwiU3BhY2luZyI6NSwiSXNCZWxvd1RpbWViYW5kIjpmYWxzZSwiUGVyY2VudGFnZUNvbXBsZXRlU2hhcGVPcGFjaXR5IjozNSwiU2hhcGVTdHlsZSI6eyIkaWQiOiIyOTMiLCJNYXJnaW4iOnsiJHJlZiI6IjEwNCJ9LCJQYWRkaW5nIjp7IiRyZWYiOiIxMDUifSwiQmFja2dyb3VuZCI6eyIkaWQiOiIyOTQiLCJDb2xvciI6eyIkaWQiOiIyOTUiLCJBIjoyNTUsIlIiOjExMiwiRyI6MTczLCJCIjo3MX19LCJJc1Zpc2libGUiOnRydWUsIldpZHRoIjowLjAsIkhlaWdodCI6MTYuMCwiQm9yZGVyU3R5bGUiOnsiJGlkIjoiMjk2IiwiTGluZUNvbG9yIjp7IiRyZWYiOiIxMDkifSwiTGluZVdlaWdodCI6MC4wLCJMaW5lVHlwZSI6MCwiUGFyZW50U3R5bGUiOnsiJHJlZiI6IjEwOCJ9fSwiUGFyZW50U3R5bGUiOnsiJHJlZiI6IjEwMyJ9fSwiVGl0bGVTdHlsZSI6eyIkaWQiOiIyOTciLCJGb250U2V0dGluZ3MiOnsiJGlkIjoiMjk4IiwiRm9udFNpemUiOjExLCJGb250TmFtZSI6IkNhbGlicmkiLCJJc0JvbGQiOnRydWUsIklzSXRhbGljIjpmYWxzZSwiSXNVbmRlcmxpbmVkIjpmYWxzZSwiUGFyZW50U3R5bGUiOnsiJHJlZiI6IjExMiJ9fSwiQXV0b1NpemUiOjAsIkZvcmVncm91bmQiOnsiJHJlZiI6IjExMyJ9LCJNYXhXaWR0aCI6OTY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jk5IiwiTGluZUNvbG9yIjpudWxsLCJMaW5lV2VpZ2h0IjowLjAsIkxpbmVUeXBlIjowLCJQYXJlbnRTdHlsZSI6bnVsbH0sIlBhcmVudFN0eWxlIjp7IiRyZWYiOiIxMTEifX0sIkRhdGVTdHlsZSI6eyIkaWQiOiIzMDAiLCJGb250U2V0dGluZ3MiOnsiJGlkIjoiMzAxIiwiRm9udFNpemUiOjEwLCJGb250TmFtZSI6IkNhbGlicmkiLCJJc0JvbGQiOmZhbHNlLCJJc0l0YWxpYyI6ZmFsc2UsIklzVW5kZXJsaW5lZCI6ZmFsc2UsIlBhcmVudFN0eWxlIjp7IiRyZWYiOiIxMTkifX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MwMiIsIkxpbmVDb2xvciI6bnVsbCwiTGluZVdlaWdodCI6MC4wLCJMaW5lVHlwZSI6MCwiUGFyZW50U3R5bGUiOm51bGx9LCJQYXJlbnRTdHlsZSI6eyIkcmVmIjoiMTE4In19LCJEYXRlRm9ybWF0Ijp7IiRyZWYiOiIxMjUifSwiSXNWaXNpYmxlIjp0cnVlLCJQYXJlbnRTdHlsZSI6eyIkcmVmIjoiODIifX0sIkluZGV4Ijo5LCJTbWFydER1cmF0aW9uQWN0aXZhdGVkIjpmYWxzZSwiRGF0ZUZvcm1hdCI6eyIkcmVmIjoiMTI1In0sIklkIjoiM2Q1NTI0YjItMjBlYS00MjMyLWIyYWMtYTRkY2ViMWZkMjRmIiwiSW1wb3J0SWQiOm51bGwsIlRpdGxlIjoiRGV2ZWxvcG1lbnQiLCJOb3RlIjpudWxsLCJIeXBlcmxpbmsiOm51bGwsIklzQ2hhbmdlZCI6ZmFsc2UsIklzTmV3IjpmYWxzZX0seyIkaWQiOiIzMDMiLCJHcm91cE5hbWUiOm51bGwsIlN0YXJ0RGF0ZSI6IjIwMTctMDMtMDZUMDA6MDA6MDBaIiwiRW5kRGF0ZSI6IjIwMTctMDMtMDdUMjM6NTk6MDBaIiwiUGVyY2VudGFnZUNvbXBsZXRlIjpudWxsLCJTdHlsZSI6eyIkaWQiOiIzMDQiLCJTaGFwZSI6MCwiU2hhcGVUaGlja25lc3MiOjEsIkR1cmF0aW9uRm9ybWF0IjowLCJJbmNsdWRlTm9uV29ya2luZ0RheXNJbkR1cmF0aW9uIjp0cnVlLCJQZXJjZW50YWdlQ29tcGxldGVTdHlsZSI6eyIkaWQiOiIzMDUiLCJGb250U2V0dGluZ3MiOnsiJGlkIjoiMzA2IiwiRm9udFNpemUiOjEwLCJGb250TmFtZSI6IkNhbGlicmkiLCJJc0JvbGQiOmZhbHNlLCJJc0l0YWxpYyI6ZmFsc2UsIklzVW5kZXJsaW5lZCI6ZmFsc2UsIlBhcmVudFN0eWxlIjp7IiRyZWYiOiI4NCJ9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zMDciLCJMaW5lQ29sb3IiOm51bGwsIkxpbmVXZWlnaHQiOjAuMCwiTGluZVR5cGUiOjAsIlBhcmVudFN0eWxlIjpudWxsfSwiUGFyZW50U3R5bGUiOnsiJHJlZiI6IjgzIn19LCJEdXJhdGlvblN0eWxlIjp7IiRpZCI6IjMwOCIsIkZvbnRTZXR0aW5ncyI6eyIkaWQiOiIzMDkiLCJGb250U2l6ZSI6MTAsIkZvbnROYW1lIjoiQ2FsaWJyaSIsIklzQm9sZCI6ZmFsc2UsIklzSXRhbGljIjpmYWxzZSwiSXNVbmRlcmxpbmVkIjpmYWxzZSwiUGFyZW50U3R5bGUiOnsiJHJlZiI6IjkxIn1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MxMCIsIkxpbmVDb2xvciI6bnVsbCwiTGluZVdlaWdodCI6MC4wLCJMaW5lVHlwZSI6MCwiUGFyZW50U3R5bGUiOm51bGx9LCJQYXJlbnRTdHlsZSI6eyIkcmVmIjoiOTAifX0sIkhvcml6b250YWxDb25uZWN0b3JTdHlsZSI6eyIkaWQiOiIzMTEiLCJMaW5lQ29sb3IiOnsiJHJlZiI6Ijk4In0sIkxpbmVXZWlnaHQiOjEuMCwiTGluZVR5cGUiOjAsIlBhcmVudFN0eWxlIjp7IiRyZWYiOiI5NyJ9fSwiVmVydGljYWxDb25uZWN0b3JTdHlsZSI6eyIkaWQiOiIzMTIiLCJMaW5lQ29sb3IiOnsiJHJlZiI6IjEwMSJ9LCJMaW5lV2VpZ2h0IjowLjAsIkxpbmVUeXBlIjowLCJQYXJlbnRTdHlsZSI6eyIkcmVmIjoiMTAwIn19LCJNYXJnaW4iOm51bGwsIlN0YXJ0RGF0ZVBvc2l0aW9uIjo0LCJFbmREYXRlUG9zaXRpb24iOjQsIkRhdGVJc1Zpc2libGUiOnRydWUsIlRpdGxlUG9zaXRpb24iOjUsIkR1cmF0aW9uUG9zaXRpb24iOjYsIlBlcmNlbnRhZ2VDb21wbGV0ZWRQb3NpdGlvbiI6NiwiU3BhY2luZyI6NSwiSXNCZWxvd1RpbWViYW5kIjpmYWxzZSwiUGVyY2VudGFnZUNvbXBsZXRlU2hhcGVPcGFjaXR5IjozNSwiU2hhcGVTdHlsZSI6eyIkaWQiOiIzMTMiLCJNYXJnaW4iOnsiJHJlZiI6IjEwNCJ9LCJQYWRkaW5nIjp7IiRyZWYiOiIxMDUifSwiQmFja2dyb3VuZCI6eyIkaWQiOiIzMTQiLCJDb2xvciI6eyIkaWQiOiIzMTUiLCJBIjoyNTUsIlIiOjExMiwiRyI6MTczLCJCIjo3MX19LCJJc1Zpc2libGUiOnRydWUsIldpZHRoIjowLjAsIkhlaWdodCI6MTYuMCwiQm9yZGVyU3R5bGUiOnsiJGlkIjoiMzE2IiwiTGluZUNvbG9yIjp7IiRyZWYiOiIxMDkifSwiTGluZVdlaWdodCI6MC4wLCJMaW5lVHlwZSI6MCwiUGFyZW50U3R5bGUiOnsiJHJlZiI6IjEwOCJ9fSwiUGFyZW50U3R5bGUiOnsiJHJlZiI6IjEwMyJ9fSwiVGl0bGVTdHlsZSI6eyIkaWQiOiIzMTciLCJGb250U2V0dGluZ3MiOnsiJGlkIjoiMzE4IiwiRm9udFNpemUiOjExLCJGb250TmFtZSI6IkNhbGlicmkiLCJJc0JvbGQiOnRydWUsIklzSXRhbGljIjpmYWxzZSwiSXNVbmRlcmxpbmVkIjpmYWxzZSwiUGFyZW50U3R5bGUiOnsiJHJlZiI6IjExMiJ9fSwiQXV0b1NpemUiOjAsIkZvcmVncm91bmQiOnsiJHJlZiI6IjExMyJ9LCJNYXhXaWR0aCI6OTY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zE5IiwiTGluZUNvbG9yIjpudWxsLCJMaW5lV2VpZ2h0IjowLjAsIkxpbmVUeXBlIjowLCJQYXJlbnRTdHlsZSI6bnVsbH0sIlBhcmVudFN0eWxlIjp7IiRyZWYiOiIxMTEifX0sIkRhdGVTdHlsZSI6eyIkaWQiOiIzMjAiLCJGb250U2V0dGluZ3MiOnsiJGlkIjoiMzIxIiwiRm9udFNpemUiOjEwLCJGb250TmFtZSI6IkNhbGlicmkiLCJJc0JvbGQiOmZhbHNlLCJJc0l0YWxpYyI6ZmFsc2UsIklzVW5kZXJsaW5lZCI6ZmFsc2UsIlBhcmVudFN0eWxlIjp7IiRyZWYiOiIxMTkifX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MyMiIsIkxpbmVDb2xvciI6bnVsbCwiTGluZVdlaWdodCI6MC4wLCJMaW5lVHlwZSI6MCwiUGFyZW50U3R5bGUiOm51bGx9LCJQYXJlbnRTdHlsZSI6eyIkcmVmIjoiMTE4In19LCJEYXRlRm9ybWF0Ijp7IiRyZWYiOiIxMjUifSwiSXNWaXNpYmxlIjp0cnVlLCJQYXJlbnRTdHlsZSI6eyIkcmVmIjoiODIifX0sIkluZGV4IjoxMCwiU21hcnREdXJhdGlvbkFjdGl2YXRlZCI6ZmFsc2UsIkRhdGVGb3JtYXQiOnsiJHJlZiI6IjEyNSJ9LCJJZCI6IjczYTc1M2ZjLTNlYjAtNGNjZS04YTc0LWY1ZjJlZTQ3NWZkZiIsIkltcG9ydElkIjpudWxsLCJUaXRsZSI6IlJvbGwtb3V0IiwiTm90ZSI6bnVsbCwiSHlwZXJsaW5rIjpudWxsLCJJc0NoYW5nZWQiOmZhbHNlLCJJc05ldyI6ZmFsc2V9XSwiTXNQcm9qZWN0SXRlbXNUcmVlIjp7IiRpZCI6IjMyMyIsIlJvb3QiOnsiSW1wb3J0SWQiOm51bGwsIklzSW1wb3J0ZWQiOmZhbHNlLCJDaGlsZHJlbiI6W119fSwiTWV0YWRhdGEiOnsiJGlkIjoiMzI0In0sIlNldHRpbmdzIjp7IiRpZCI6IjMyNSIsIkltcGFPcHRpb25zIjp7IiRpZCI6IjMyNiIsIkxlZnRUb1JpZ2h0IjpmYWxzZSwiUGF5bG9hZE9wdGlvbnMiOjJ9LCJVc2VDb21wcmVzc2lvbiI6ZmFsc2UsIkNvbXByZXNpb25QZXJjZW50YWdlIjowLjAsIkluYWN0aXZlSW50ZXJ2YWxXaWR0aFRocmVzaG9sZCI6MC4wLCJJbmFjdGl2ZUludGVydmFsV2lkdGgiOjAuMCwiU3BsaXRUYXNrcyI6ZmFsc2UsIlVzZUNsdXN0ZXIiOmZhbHNlLCJFcHNpbG9uIjowLjAsIk1pblBvaW50c1RvRm9ybUFDbHVzdGVyIjowLCJHZW5lcmF0ZUludmlzaWJsZVNoYXBlcyI6ZmFsc2UsIlNtYXJ0VGltZWxpbmVUYXNrUGVyY2VudGFnZUZpdCI6ZmFsc2V9LCJJc05ldyI6dHJ1ZSwiSW1wb3J0VHlwZSI6MCwiRmlsZVBhdGgiOm51bGwsIlRpbWVDb25maWd1cmF0aW9uIjp7IiRpZCI6IjMyNyIsIlVzZVRpbWUiOmZhbHNlLCJXb3JrRGF5U3RhcnQiOiIwMDowMDowMCIsIldvcmtEYXlFbmQiOiIyMzo1OTowMCJ9LCJMYXN0VXNlZFRlbXBsYXRlSWQiOiI3MzU1YjYzMy1hYzY2LTQ1MjgtOGI0ZC0yOTlmYWVkYzllZTki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a28tS1IiLCJTdHlsZU5hbWUiOm51bGwsIlZlcnNpb24iOnsiJGlkIjoiMiIsIlZlcnNpb24iOiIzLjEuMyIsIk9yaWdpbmFsQXNzZW1ibHlWZXJzaW9uIjoiMy42Mi4xMS4wMCIsIkVkaXRpb24iOiJCYXNpYyIsIklzUGx1c0VkaXRpb24iOmZhbHNlfSwiRWZmZWN0IjoxLCJTdHlsZSI6eyIkaWQiOiIzIiwiVGltZWJhbmRTdHlsZSI6eyIkaWQiOiI0IiwiU2NhbGVNYXJraW5nIjowLCJTaGFwZSI6MCwiU2hhcGVTdHlsZSI6eyIkaWQiOiI1IiwiTWFyZ2luIjp7IiRpZCI6IjYiLCJUb3AiOjAsIkxlZnQiOjEyLCJSaWdodCI6MTIsIkJvdHRvbSI6MH0sIlBhZGRpbmciOnsiJGlkIjoiNyIsIlRvcCI6NywiTGVmdCI6MCwiUmlnaHQiOjAsIkJvdHRvbSI6N3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1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1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nRydWUsIkVsYXBzZWRUaW1lRm9ybWF0IjoyLCJUb2RheU1hcmtlclBvc2l0aW9uIjozLCJRdWlja1Bvc2l0aW9uIjoxLCJBYnNvbHV0ZVBvc2l0aW9uIjoyNDAuMC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MxLCJHIjo3MywiQiI6MTI2fX0sIkxpbmVXZWlnaHQiOjEuMCwiTGluZVR5cGUiOjAsIlBhcmVudFN0eWxlIjpudWxsfSwiSXNCZWxvd1RpbWViYW5kIjpmYWxzZS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RlZmF1bHRUYXNrU3R5bGUiOnsiJGlkIjoiODIiLCJTaGFwZSI6MCwiU2hhcGVUaGlja25lc3MiOjEsIkR1cmF0aW9uRm9ybWF0IjowLCJJbmNsdWRlTm9uV29ya2luZ0RheXNJbkR1cmF0aW9uIjpmYWxzZSwiUGVyY2VudGFnZUNvbXBsZXRlU3R5bGUiOnsiJGlkIjoiODMiLCJGb250U2V0dGluZ3MiOnsiJGlkIjoiODQiLCJGb250U2l6ZSI6MTAsIkZvbnROYW1lIjoiQ2FsaWJyaSIsIklzQm9sZCI6ZmFsc2UsIklzSXRhbGljIjpmYWxzZSwiSXNVbmRlcmxpbmVkIjpmYWxzZSwiUGFyZW50U3R5bGUiOm51bGx9LCJBdXRvU2l6ZSI6MCwiRm9yZWdyb3VuZCI6eyIkaWQiOiI4NSIsIkNvbG9yIjp7IiRpZCI6Ijg2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xMDMiLCJNYXJnaW4iOnsiJGlkIjoiMTA0IiwiVG9wIjowLCJMZWZ0Ijo0LCJSaWdodCI6NCwiQm90dG9tIjowfSwiUGFkZGluZyI6eyIkaWQiOiIxMDUiLCJUb3AiOjAsIkxlZnQiOjAsIlJpZ2h0IjowLCJCb3R0b20iOjB9LCJCYWNrZ3JvdW5kIjp7IiRpZCI6IjEwNiIsIkNvbG9yIjp7IiRpZCI6IjEwNyIsIkEiOjI1NSwiUiI6MCwiRyI6MTE0LCJCIjoxODh9fSwiSXNWaXNpYmxlIjp0cnVlLCJXaWR0aCI6MC4wLCJIZWlnaHQiOjE2LjAsIkJvcmRlclN0eWxlIjp7IiRpZCI6IjEwOCIsIkxpbmVDb2xvciI6eyIkaWQiOiIxMDkiLCIkdHlwZSI6Ik5MUkUuQ29tbW9uLkRvbS5Tb2xpZENvbG9yQnJ1c2gsIE5MUkUuQ29tbW9uIiwiQ29sb3IiOnsiJGlkIjoiMTEwIiwiQSI6MjU1LCJSIjoyNTUsIkciOjAsIkIiOjB9fSwiTGluZVdlaWdodCI6MC4wLCJMaW5lVHlwZSI6MCwiUGFyZW50U3R5bGUiOm51bGx9LCJQYXJlbnRTdHlsZSI6bnVsbH0sIlRpdGxlU3R5bGUiOnsiJGlkIjoiMTExIiwiRm9udFNldHRpbmdzIjp7IiRpZCI6IjExMiIsIkZvbnRTaXplIjoxMSwiRm9udE5hbWUiOiJDYWxpYnJpIiwiSXNCb2xkIjp0cnV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V9fSwiU2hvd0VsYXBzZWRUaW1lR3JhZGllbnRTdHlsZSI6ZmFsc2V9LCJTY2FsZSI6eyIkaWQiOiIxMjciLCJTdGFydERhdGUiOiIwMDAxLTAxLTAxVDAwOjAwOjAwIiwiRW5kRGF0ZSI6IjIwMTktMDYtMTlUMjM6NTk6MDAiLCJGb3JtYXQiOiJNTU0iLCJUeXBlIjoyLCJBdXRvRGF0ZVJhbmdlIjp0cnVlLCJXb3JraW5nRGF5cyI6MTI3LCJUb2RheU1hcmtlclRleHQiOiLsmKTripgiLCJBdXRvU2NhbGVUeXBlIjp0cnVlfSwiTWlsZXN0b25lcyI6W10sIlRhc2tzIjpbeyIkaWQiOiIxMjgiLCJHcm91cE5hbWUiOm51bGwsIlN0YXJ0RGF0ZSI6IjIwMTktMDMtMDZUMDA6MDA6MDAiLCJFbmREYXRlIjoiMjAxOS0wMy0zMVQyMzo1OTowMCIsIlBlcmNlbnRhZ2VDb21wbGV0ZSI6bnVsbCwiU3R5bGUiOnsiJGlkIjoiMTI5IiwiU2hhcGUiOjAsIlNoYXBlVGhpY2tuZXNzIjoxLCJEdXJhdGlvbkZvcm1hdCI6MCwiSW5jbHVkZU5vbldvcmtpbmdEYXlzSW5EdXJhdGlvbiI6ZmFsc2UsIlBlcmNlbnRhZ2VDb21wbGV0ZVN0eWxlIjp7IiRpZCI6IjEzMCIsIkZvbnRTZXR0aW5ncyI6eyIkaWQiOiIxMzEiLCJGb250U2l6ZSI6MTAsIkZvbnROYW1lIjoiQ2FsaWJyaSIsIklzQm9sZCI6ZmFsc2UsIklzSXRhbGljIjpmYWxzZSwiSXNVbmRlcmxpbmVkIjpmYWxzZSwiUGFyZW50U3R5bGUiOm51bGx9LCJBdXRvU2l6ZSI6MCwiRm9yZWdyb3VuZCI6eyIkaWQiOiIxMzIiLCJDb2xvciI6eyIkcmVmIjoiODYifX0sIk1heFdpZHRoIjoyMDAuMCwiTWF4SGVpZ2h0IjoiSW5maW5pdHkiLCJTbWFydEZvcmVncm91bmRJc0FjdGl2ZSI6ZmFsc2UsIkhvcml6b250YWxBbGlnbm1lbnQiOjAsIlZlcnRpY2FsQWxpZ25tZW50IjowLCJTbWFydEZvcmVncm91bmQiOm51bGwsIkJhY2tncm91bmRGaWxsVHlwZSI6MCwiTWFyZ2luIjp7IiRpZCI6IjEzMyIsIlRvcCI6MCwiTGVmdCI6MCwiUmlnaHQiOjAsIkJvdHRvbSI6MH0sIlBhZGRpbmciOnsiJGlkIjoiMTM0IiwiVG9wIjowLCJMZWZ0IjowLCJSaWdodCI6MCwiQm90dG9tIjowfSwiQmFja2dyb3VuZCI6eyIkcmVmIjoiODkifSwiSXNWaXNpYmxlIjp0cnVlLCJXaWR0aCI6MC4wLCJIZWlnaHQiOjAuMCwiQm9yZGVyU3R5bGUiOnsiJGlkIjoiMTM1IiwiTGluZUNvbG9yIjpudWxsLCJMaW5lV2VpZ2h0IjowLjAsIkxpbmVUeXBlIjowLCJQYXJlbnRTdHlsZSI6bnVsbH0sIlBhcmVudFN0eWxlIjpudWxsfSwiRHVyYXRpb25TdHlsZSI6eyIkaWQiOiIxMzYiLCJGb250U2V0dGluZ3MiOnsiJGlkIjoiMTM3IiwiRm9udFNpemUiOjEwLCJGb250TmFtZSI6IkNhbGlicmkiLCJJc0JvbGQiOmZhbHNlLCJJc0l0YWxpYyI6ZmFsc2UsIklzVW5kZXJsaW5lZCI6ZmFsc2UsIlBhcmVudFN0eWxlIjpudWxsfSwiQXV0b1NpemUiOjAsIkZvcmVncm91bmQiOnsiJGlkIjoiMTM4IiwiQ29sb3IiOnsiJHJlZiI6IjkzIn19LCJNYXhXaWR0aCI6MjAwLjAsIk1heEhlaWdodCI6IkluZmluaXR5IiwiU21hcnRGb3JlZ3JvdW5kSXNBY3RpdmUiOmZhbHNlLCJIb3Jpem9udGFsQWxpZ25tZW50IjowLCJWZXJ0aWNhbEFsaWdubWVudCI6MCwiU21hcnRGb3JlZ3JvdW5kIjpudWxsLCJCYWNrZ3JvdW5kRmlsbFR5cGUiOjAsIk1hcmdpbiI6eyIkaWQiOiIxMzkiLCJUb3AiOjAsIkxlZnQiOjAsIlJpZ2h0IjowLCJCb3R0b20iOjB9LCJQYWRkaW5nIjp7IiRpZCI6IjE0MCIsIlRvcCI6MCwiTGVmdCI6MCwiUmlnaHQiOjAsIkJvdHRvbSI6MH0sIkJhY2tncm91bmQiOnsiJHJlZiI6Ijk2In0sIklzVmlzaWJsZSI6dHJ1ZSwiV2lkdGgiOjAuMCwiSGVpZ2h0IjowLjAsIkJvcmRlclN0eWxlIjp7IiRpZCI6IjE0MSIsIkxpbmVDb2xvciI6bnVsbCwiTGluZVdlaWdodCI6MC4wLCJMaW5lVHlwZSI6MCwiUGFyZW50U3R5bGUiOm51bGx9LCJQYXJlbnRTdHlsZSI6bnVsbH0sIkhvcml6b250YWxDb25uZWN0b3JTdHlsZSI6eyIkaWQiOiIxNDIiLCJMaW5lQ29sb3IiOnsiJHJlZiI6Ijk4In0sIkxpbmVXZWlnaHQiOjAuMCwiTGluZVR5cGUiOjAsIlBhcmVudFN0eWxlIjpudWxsfSwiVmVydGljYWxDb25uZWN0b3JTdHlsZSI6eyIkaWQiOiIxNDM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Q0IiwiTWFyZ2luIjp7IiRpZCI6IjE0NSIsIlRvcCI6MCwiTGVmdCI6NCwiUmlnaHQiOjQsIkJvdHRvbSI6MH0sIlBhZGRpbmciOnsiJGlkIjoiMTQ2IiwiVG9wIjowLCJMZWZ0IjowLCJSaWdodCI6MCwiQm90dG9tIjowfSwiQmFja2dyb3VuZCI6eyIkaWQiOiIxNDciLCJDb2xvciI6eyIkaWQiOiIxNDgiLCJBIjoyNTUsIlIiOjkxLCJHIjoxNTUsIkIiOjIxM319LCJJc1Zpc2libGUiOnRydWUsIldpZHRoIjowLjAsIkhlaWdodCI6MTYuMCwiQm9yZGVyU3R5bGUiOnsiJGlkIjoiMTQ5IiwiTGluZUNvbG9yIjp7IiRyZWYiOiIxMDkifSwiTGluZVdlaWdodCI6MC4wLCJMaW5lVHlwZSI6MCwiUGFyZW50U3R5bGUiOm51bGx9LCJQYXJlbnRTdHlsZSI6bnVsbH0sIlRpdGxlU3R5bGUiOnsiJGlkIjoiMTUwIiwiRm9udFNldHRpbmdzIjp7IiRpZCI6IjE1MSIsIkZvbnRTaXplIjoxMSwiRm9udE5hbWUiOiJDYWxpYnJpIiwiSXNCb2xkIjp0cnVlLCJJc0l0YWxpYyI6ZmFsc2UsIklzVW5kZXJsaW5lZCI6ZmFsc2UsIlBhcmVudFN0eWxlIjpudWxsfSwiQXV0b1NpemUiOjAsIkZvcmVncm91bmQiOnsiJGlkIjoiMTUyIiwiQ29sb3IiOnsiJHJlZiI6IjExNCJ9fSwiTWF4V2lkdGgiOjk2MC4wLCJNYXhIZWlnaHQiOiJJbmZpbml0eSIsIlNtYXJ0Rm9yZWdyb3VuZElzQWN0aXZlIjpmYWxzZSwiSG9yaXpvbnRhbEFsaWdubWVudCI6MCwiVmVydGljYWxBbGlnbm1lbnQiOjAsIlNtYXJ0Rm9yZWdyb3VuZCI6bnVsbCwiQmFja2dyb3VuZEZpbGxUeXBlIjowLCJNYXJnaW4iOnsiJGlkIjoiMTUzIiwiVG9wIjowLCJMZWZ0IjowLCJSaWdodCI6MCwiQm90dG9tIjowfSwiUGFkZGluZyI6eyIkaWQiOiIxNTQiLCJUb3AiOjAsIkxlZnQiOjAsIlJpZ2h0IjowLCJCb3R0b20iOjB9LCJCYWNrZ3JvdW5kIjp7IiRyZWYiOiIxMTcifSwiSXNWaXNpYmxlIjp0cnVlLCJXaWR0aCI6MC4wLCJIZWlnaHQiOjAuMCwiQm9yZGVyU3R5bGUiOnsiJGlkIjoiMTU1IiwiTGluZUNvbG9yIjpudWxsLCJMaW5lV2VpZ2h0IjowLjAsIkxpbmVUeXBlIjowLCJQYXJlbnRTdHlsZSI6bnVsbH0sIlBhcmVudFN0eWxlIjpudWxsfSwiRGF0ZVN0eWxlIjp7IiRpZCI6IjE1NiIsIkZvbnRTZXR0aW5ncyI6eyIkaWQiOiIxNTciLCJGb250U2l6ZSI6MTAsIkZvbnROYW1lIjoiQ2FsaWJyaSIsIklzQm9sZCI6ZmFsc2UsIklzSXRhbGljIjpmYWxzZSwiSXNVbmRlcmxpbmVkIjpmYWxzZSwiUGFyZW50U3R5bGUiOm51bGx9LCJBdXRvU2l6ZSI6MCwiRm9yZWdyb3VuZCI6eyIkaWQiOiIxNTgiLCJDb2xvciI6eyIkcmVmIjoiMTIxIn19LCJNYXhXaWR0aCI6MjAwLjAsIk1heEhlaWdodCI6IkluZmluaXR5IiwiU21hcnRGb3JlZ3JvdW5kSXNBY3RpdmUiOmZhbHNlLCJIb3Jpem9udGFsQWxpZ25tZW50IjowLCJWZXJ0aWNhbEFsaWdubWVudCI6MCwiU21hcnRGb3JlZ3JvdW5kIjpudWxsLCJCYWNrZ3JvdW5kRmlsbFR5cGUiOjAsIk1hcmdpbiI6eyIkaWQiOiIxNTkiLCJUb3AiOjAsIkxlZnQiOjAsIlJpZ2h0IjowLCJCb3R0b20iOjB9LCJQYWRkaW5nIjp7IiRpZCI6IjE2MCIsIlRvcCI6MCwiTGVmdCI6MCwiUmlnaHQiOjAsIkJvdHRvbSI6MH0sIkJhY2tncm91bmQiOnsiJHJlZiI6IjEyNCJ9LCJJc1Zpc2libGUiOnRydWUsIldpZHRoIjowLjAsIkhlaWdodCI6MC4wLCJCb3JkZXJTdHlsZSI6eyIkaWQiOiIxNjEiLCJMaW5lQ29sb3IiOm51bGwsIkxpbmVXZWlnaHQiOjAuMCwiTGluZVR5cGUiOjAsIlBhcmVudFN0eWxlIjpudWxsfSwiUGFyZW50U3R5bGUiOm51bGx9LCJEYXRlRm9ybWF0Ijp7IiRpZCI6IjE2Mi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xLCJTbWFydER1cmF0aW9uQWN0aXZhdGVkIjpmYWxzZSwiRGF0ZUZvcm1hdCI6eyIkcmVmIjoiMTYyIn0sIklkIjoiMjJhNGYwZDctNjgwNi00NDY3LTg5ZTgtZDBkYzYzODk4ZTlhIiwiSW1wb3J0SWQiOm51bGwsIlRpdGxlIjoi7ZSE66Gc7KCd7Yq4IOqzhO2ajS/shKTqs4QiLCJOb3RlIjpudWxsLCJIeXBlcmxpbmsiOm51bGwsIklzQ2hhbmdlZCI6ZmFsc2UsIklzTmV3IjpmYWxzZX0seyIkaWQiOiIxNjMiLCJHcm91cE5hbWUiOm51bGwsIlN0YXJ0RGF0ZSI6IjIwMTktMDQtMDFUMDA6MDA6MDAiLCJFbmREYXRlIjoiMjAxOS0wNC0xMFQyMzo1OTowMFoiLCJQZXJjZW50YWdlQ29tcGxldGUiOm51bGwsIlN0eWxlIjp7IiRpZCI6IjE2NCIsIlNoYXBlIjowLCJTaGFwZVRoaWNrbmVzcyI6MSwiRHVyYXRpb25Gb3JtYXQiOjAsIkluY2x1ZGVOb25Xb3JraW5nRGF5c0luRHVyYXRpb24iOmZhbHNlLCJQZXJjZW50YWdlQ29tcGxldGVTdHlsZSI6eyIkaWQiOiIxNjUiLCJGb250U2V0dGluZ3MiOnsiJGlkIjoiMTY2IiwiRm9udFNpemUiOjEwLCJGb250TmFtZSI6IkNhbGlicmkiLCJJc0JvbGQiOmZhbHNlLCJJc0l0YWxpYyI6ZmFsc2UsIklzVW5kZXJsaW5lZCI6ZmFsc2UsIlBhcmVudFN0eWxlIjpudWxsfSwiQXV0b1NpemUiOjAsIkZvcmVncm91bmQiOnsiJGlkIjoiMTY3IiwiQ29sb3IiOnsiJHJlZiI6Ijg2In19LCJNYXhXaWR0aCI6MjAwLjAsIk1heEhlaWdodCI6IkluZmluaXR5IiwiU21hcnRGb3JlZ3JvdW5kSXNBY3RpdmUiOmZhbHNlLCJIb3Jpem9udGFsQWxpZ25tZW50IjowLCJWZXJ0aWNhbEFsaWdubWVudCI6MCwiU21hcnRGb3JlZ3JvdW5kIjpudWxsLCJCYWNrZ3JvdW5kRmlsbFR5cGUiOjAsIk1hcmdpbiI6eyIkaWQiOiIxNjgiLCJUb3AiOjAsIkxlZnQiOjAsIlJpZ2h0IjowLCJCb3R0b20iOjB9LCJQYWRkaW5nIjp7IiRpZCI6IjE2OSIsIlRvcCI6MCwiTGVmdCI6MCwiUmlnaHQiOjAsIkJvdHRvbSI6MH0sIkJhY2tncm91bmQiOnsiJHJlZiI6Ijg5In0sIklzVmlzaWJsZSI6dHJ1ZSwiV2lkdGgiOjAuMCwiSGVpZ2h0IjowLjAsIkJvcmRlclN0eWxlIjp7IiRpZCI6IjE3MCIsIkxpbmVDb2xvciI6bnVsbCwiTGluZVdlaWdodCI6MC4wLCJMaW5lVHlwZSI6MCwiUGFyZW50U3R5bGUiOm51bGx9LCJQYXJlbnRTdHlsZSI6bnVsbH0sIkR1cmF0aW9uU3R5bGUiOnsiJGlkIjoiMTcxIiwiRm9udFNldHRpbmdzIjp7IiRpZCI6IjE3MiIsIkZvbnRTaXplIjoxMCwiRm9udE5hbWUiOiJDYWxpYnJpIiwiSXNCb2xkIjpmYWxzZSwiSXNJdGFsaWMiOmZhbHNlLCJJc1VuZGVybGluZWQiOmZhbHNlLCJQYXJlbnRTdHlsZSI6bnVsbH0sIkF1dG9TaXplIjowLCJGb3JlZ3JvdW5kIjp7IiRpZCI6IjE3MyIsIkNvbG9yIjp7IiRyZWYiOiI5MyJ9fSwiTWF4V2lkdGgiOjIwMC4wLCJNYXhIZWlnaHQiOiJJbmZpbml0eSIsIlNtYXJ0Rm9yZWdyb3VuZElzQWN0aXZlIjpmYWxzZSwiSG9yaXpvbnRhbEFsaWdubWVudCI6MCwiVmVydGljYWxBbGlnbm1lbnQiOjAsIlNtYXJ0Rm9yZWdyb3VuZCI6bnVsbCwiQmFja2dyb3VuZEZpbGxUeXBlIjowLCJNYXJnaW4iOnsiJGlkIjoiMTc0IiwiVG9wIjowLCJMZWZ0IjowLCJSaWdodCI6MCwiQm90dG9tIjowfSwiUGFkZGluZyI6eyIkaWQiOiIxNzUiLCJUb3AiOjAsIkxlZnQiOjAsIlJpZ2h0IjowLCJCb3R0b20iOjB9LCJCYWNrZ3JvdW5kIjp7IiRyZWYiOiI5NiJ9LCJJc1Zpc2libGUiOnRydWUsIldpZHRoIjowLjAsIkhlaWdodCI6MC4wLCJCb3JkZXJTdHlsZSI6eyIkaWQiOiIxNzYiLCJMaW5lQ29sb3IiOm51bGwsIkxpbmVXZWlnaHQiOjAuMCwiTGluZVR5cGUiOjAsIlBhcmVudFN0eWxlIjpudWxsfSwiUGFyZW50U3R5bGUiOm51bGx9LCJIb3Jpem9udGFsQ29ubmVjdG9yU3R5bGUiOnsiJGlkIjoiMTc3IiwiTGluZUNvbG9yIjp7IiRyZWYiOiI5OCJ9LCJMaW5lV2VpZ2h0IjoxLjAsIkxpbmVUeXBlIjowLCJQYXJlbnRTdHlsZSI6bnVsbH0sIlZlcnRpY2FsQ29ubmVjdG9yU3R5bGUiOnsiJGlkIjoiMTc4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E3OSIsIk1hcmdpbiI6eyIkaWQiOiIxODAiLCJUb3AiOjAsIkxlZnQiOjQsIlJpZ2h0Ijo0LCJCb3R0b20iOjB9LCJQYWRkaW5nIjp7IiRpZCI6IjE4MSIsIlRvcCI6MCwiTGVmdCI6MCwiUmlnaHQiOjAsIkJvdHRvbSI6MH0sIkJhY2tncm91bmQiOnsiJGlkIjoiMTgyIiwiQ29sb3IiOnsiJGlkIjoiMTgzIiwiQSI6MjU1LCJSIjo5MSwiRyI6MTU1LCJCIjoyMTN9fSwiSXNWaXNpYmxlIjp0cnVlLCJXaWR0aCI6MC4wLCJIZWlnaHQiOjE2LjAsIkJvcmRlclN0eWxlIjp7IiRpZCI6IjE4NCIsIkxpbmVDb2xvciI6eyIkcmVmIjoiMTA5In0sIkxpbmVXZWlnaHQiOjAuMCwiTGluZVR5cGUiOjAsIlBhcmVudFN0eWxlIjpudWxsfSwiUGFyZW50U3R5bGUiOm51bGx9LCJUaXRsZVN0eWxlIjp7IiRpZCI6IjE4NSIsIkZvbnRTZXR0aW5ncyI6eyIkaWQiOiIxODYiLCJGb250U2l6ZSI6MTEsIkZvbnROYW1lIjoiQ2FsaWJyaSIsIklzQm9sZCI6dHJ1ZSwiSXNJdGFsaWMiOmZhbHNlLCJJc1VuZGVybGluZWQiOmZhbHNlLCJQYXJlbnRTdHlsZSI6bnVsbH0sIkF1dG9TaXplIjowLCJGb3JlZ3JvdW5kIjp7IiRpZCI6IjE4NyIsIkNvbG9yIjp7IiRyZWYiOiIxMTQifX0sIk1heFdpZHRoIjo5NjAuMCwiTWF4SGVpZ2h0IjoiSW5maW5pdHkiLCJTbWFydEZvcmVncm91bmRJc0FjdGl2ZSI6ZmFsc2UsIkhvcml6b250YWxBbGlnbm1lbnQiOjAsIlZlcnRpY2FsQWxpZ25tZW50IjowLCJTbWFydEZvcmVncm91bmQiOm51bGwsIkJhY2tncm91bmRGaWxsVHlwZSI6MCwiTWFyZ2luIjp7IiRpZCI6IjE4OCIsIlRvcCI6MCwiTGVmdCI6MCwiUmlnaHQiOjAsIkJvdHRvbSI6MH0sIlBhZGRpbmciOnsiJGlkIjoiMTg5IiwiVG9wIjowLCJMZWZ0IjowLCJSaWdodCI6MCwiQm90dG9tIjowfSwiQmFja2dyb3VuZCI6eyIkcmVmIjoiMTE3In0sIklzVmlzaWJsZSI6dHJ1ZSwiV2lkdGgiOjAuMCwiSGVpZ2h0IjowLjAsIkJvcmRlclN0eWxlIjp7IiRpZCI6IjE5MCIsIkxpbmVDb2xvciI6bnVsbCwiTGluZVdlaWdodCI6MC4wLCJMaW5lVHlwZSI6MCwiUGFyZW50U3R5bGUiOm51bGx9LCJQYXJlbnRTdHlsZSI6bnVsbH0sIkRhdGVTdHlsZSI6eyIkaWQiOiIxOTEiLCJGb250U2V0dGluZ3MiOnsiJGlkIjoiMTkyIiwiRm9udFNpemUiOjEwLCJGb250TmFtZSI6IkNhbGlicmkiLCJJc0JvbGQiOmZhbHNlLCJJc0l0YWxpYyI6ZmFsc2UsIklzVW5kZXJsaW5lZCI6ZmFsc2UsIlBhcmVudFN0eWxlIjpudWxsfSwiQXV0b1NpemUiOjAsIkZvcmVncm91bmQiOnsiJGlkIjoiMTkzIiwiQ29sb3IiOnsiJHJlZiI6IjEyMSJ9fSwiTWF4V2lkdGgiOjIwMC4wLCJNYXhIZWlnaHQiOiJJbmZpbml0eSIsIlNtYXJ0Rm9yZWdyb3VuZElzQWN0aXZlIjpmYWxzZSwiSG9yaXpvbnRhbEFsaWdubWVudCI6MCwiVmVydGljYWxBbGlnbm1lbnQiOjAsIlNtYXJ0Rm9yZWdyb3VuZCI6bnVsbCwiQmFja2dyb3VuZEZpbGxUeXBlIjowLCJNYXJnaW4iOnsiJGlkIjoiMTk0IiwiVG9wIjowLCJMZWZ0IjowLCJSaWdodCI6MCwiQm90dG9tIjowfSwiUGFkZGluZyI6eyIkaWQiOiIxOTUiLCJUb3AiOjAsIkxlZnQiOjAsIlJpZ2h0IjowLCJCb3R0b20iOjB9LCJCYWNrZ3JvdW5kIjp7IiRyZWYiOiIxMjQifSwiSXNWaXNpYmxlIjp0cnVlLCJXaWR0aCI6MC4wLCJIZWlnaHQiOjAuMCwiQm9yZGVyU3R5bGUiOnsiJGlkIjoiMTk2IiwiTGluZUNvbG9yIjpudWxsLCJMaW5lV2VpZ2h0IjowLjAsIkxpbmVUeXBlIjowLCJQYXJlbnRTdHlsZSI6bnVsbH0sIlBhcmVudFN0eWxlIjpudWxsfSwiRGF0ZUZvcm1hdCI6eyIkaWQiOiIxOTc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iwiU21hcnREdXJhdGlvbkFjdGl2YXRlZCI6ZmFsc2UsIkRhdGVGb3JtYXQiOnsiJHJlZiI6IjE5NyJ9LCJJZCI6ImQ0NDdlYTQ1LThkOTUtNDM4OS05NWY1LWNhYTliOTEzMjljYyIsIkltcG9ydElkIjpudWxsLCJUaXRsZSI6Iuq0gOugqCDsmKTtlIjshozsiqQg7IiY7KeRL+u2hOyEnSIsIk5vdGUiOm51bGwsIkh5cGVybGluayI6bnVsbCwiSXNDaGFuZ2VkIjpmYWxzZSwiSXNOZXciOmZhbHNlfSx7IiRpZCI6IjE5OCIsIkdyb3VwTmFtZSI6bnVsbCwiU3RhcnREYXRlIjoiMjAxOS0wNC0wMVQwMDowMDowMFoiLCJFbmREYXRlIjoiMjAxOS0wNC0zMFQyMzo1OTowMFoiLCJQZXJjZW50YWdlQ29tcGxldGUiOm51bGwsIlN0eWxlIjp7IiRpZCI6IjE5OSIsIlNoYXBlIjowLCJTaGFwZVRoaWNrbmVzcyI6MSwiRHVyYXRpb25Gb3JtYXQiOjAsIkluY2x1ZGVOb25Xb3JraW5nRGF5c0luRHVyYXRpb24iOmZhbHNlLCJQZXJjZW50YWdlQ29tcGxldGVTdHlsZSI6eyIkaWQiOiIyMDAiLCJGb250U2V0dGluZ3MiOnsiJGlkIjoiMjA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yMDIiLCJMaW5lQ29sb3IiOm51bGwsIkxpbmVXZWlnaHQiOjAuMCwiTGluZVR5cGUiOjAsIlBhcmVudFN0eWxlIjpudWxsfSwiUGFyZW50U3R5bGUiOm51bGx9LCJEdXJhdGlvblN0eWxlIjp7IiRpZCI6IjIwMyIsIkZvbnRTZXR0aW5ncyI6eyIkaWQiOiIyMDQ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IwNSIsIkxpbmVDb2xvciI6bnVsbCwiTGluZVdlaWdodCI6MC4wLCJMaW5lVHlwZSI6MCwiUGFyZW50U3R5bGUiOm51bGx9LCJQYXJlbnRTdHlsZSI6bnVsbH0sIkhvcml6b250YWxDb25uZWN0b3JTdHlsZSI6eyIkaWQiOiIyMDYiLCJMaW5lQ29sb3IiOnsiJHJlZiI6Ijk4In0sIkxpbmVXZWlnaHQiOjEuMCwiTGluZVR5cGUiOjAsIlBhcmVudFN0eWxlIjpudWxsfSwiVmVydGljYWxDb25uZWN0b3JTdHlsZSI6eyIkaWQiOiIyMDc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jA4IiwiTWFyZ2luIjp7IiRyZWYiOiIxMDQifSwiUGFkZGluZyI6eyIkcmVmIjoiMTA1In0sIkJhY2tncm91bmQiOnsiJGlkIjoiMjA5IiwiQ29sb3IiOnsiJGlkIjoiMjEwIiwiQSI6MjU1LCJSIjo5MSwiRyI6MTU1LCJCIjoyMTN9fSwiSXNWaXNpYmxlIjp0cnVlLCJXaWR0aCI6MC4wLCJIZWlnaHQiOjE2LjAsIkJvcmRlclN0eWxlIjp7IiRpZCI6IjIxMSIsIkxpbmVDb2xvciI6eyIkcmVmIjoiMTA5In0sIkxpbmVXZWlnaHQiOjAuMCwiTGluZVR5cGUiOjAsIlBhcmVudFN0eWxlIjpudWxsfSwiUGFyZW50U3R5bGUiOm51bGx9LCJUaXRsZVN0eWxlIjp7IiRpZCI6IjIxMiIsIkZvbnRTZXR0aW5ncyI6eyIkaWQiOiIyMTMiLCJGb250U2l6ZSI6MTEsIkZvbnROYW1lIjoiQ2FsaWJyaSIsIklzQm9sZCI6dHJ1ZSwiSXNJdGFsaWMiOmZhbHNlLCJJc1VuZGVybGluZWQiOmZhbHNlLCJQYXJlbnRTdHlsZSI6bnVsbH0sIkF1dG9TaXplIjowLCJGb3JlZ3JvdW5kIjp7IiRyZWYiOiIxMTMifSwiTWF4V2lkdGgiOjcy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IxNCIsIkxpbmVDb2xvciI6bnVsbCwiTGluZVdlaWdodCI6MC4wLCJMaW5lVHlwZSI6MCwiUGFyZW50U3R5bGUiOm51bGx9LCJQYXJlbnRTdHlsZSI6bnVsbH0sIkRhdGVTdHlsZSI6eyIkaWQiOiIyMTUiLCJGb250U2V0dGluZ3MiOnsiJGlkIjoiMjE2IiwiRm9udFNpemUiOjEw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jE3IiwiTGluZUNvbG9yIjpudWxsLCJMaW5lV2VpZ2h0IjowLjAsIkxpbmVUeXBlIjowLCJQYXJlbnRTdHlsZSI6bnVsbH0sIlBhcmVudFN0eWxlIjpudWxsfSwiRGF0ZUZvcm1hdCI6eyIkcmVmIjoiMTI1In0sIklzVmlzaWJsZSI6dHJ1ZSwiUGFyZW50U3R5bGUiOm51bGx9LCJJbmRleCI6MywiU21hcnREdXJhdGlvbkFjdGl2YXRlZCI6ZmFsc2UsIkRhdGVGb3JtYXQiOnsiJHJlZiI6IjEyNSJ9LCJJZCI6ImQ1Y2Q2ZDJmLTk4MDItNGY0OS1hZGNmLTEwYTdjNDJmYmVmZiIsIkltcG9ydElkIjpudWxsLCJUaXRsZSI6IuykkeqwhCDrs7Tqs6DshJwg7J6R7ISxIOuwjyDtlLzrk5zrsLEiLCJOb3RlIjpudWxsLCJIeXBlcmxpbmsiOm51bGwsIklzQ2hhbmdlZCI6ZmFsc2UsIklzTmV3IjpmYWxzZX0seyIkaWQiOiIyMTgiLCJHcm91cE5hbWUiOm51bGwsIlN0YXJ0RGF0ZSI6IjIwMTktMDQtMDRUMDA6MDA6MDBaIiwiRW5kRGF0ZSI6IjIwMTktMDQtMTBUMjM6NTk6MDBaIiwiUGVyY2VudGFnZUNvbXBsZXRlIjpudWxsLCJTdHlsZSI6eyIkaWQiOiIyMTkiLCJTaGFwZSI6MCwiU2hhcGVUaGlja25lc3MiOjEsIkR1cmF0aW9uRm9ybWF0IjowLCJJbmNsdWRlTm9uV29ya2luZ0RheXNJbkR1cmF0aW9uIjpmYWxzZSwiUGVyY2VudGFnZUNvbXBsZXRlU3R5bGUiOnsiJGlkIjoiMjIwIiwiRm9udFNldHRpbmdzIjp7IiRpZCI6IjIyMSIsIkZvbnRTaXplIjoxMCwiRm9udE5hbWUiOiJDYWxpYnJpIiwiSXNCb2xkIjpmYWxzZSwiSXNJdGFsaWMiOmZhbHNlLCJJc1VuZGVybGluZWQiOmZhbHNlLCJQYXJlbnRTdHlsZSI6bnVsbH0sIkF1dG9TaXplIjowLCJGb3JlZ3JvdW5kIjp7IiRpZCI6IjIyMiIsIkNvbG9yIjp7IiRyZWYiOiI4NiJ9fSwiTWF4V2lkdGgiOjIwMC4wLCJNYXhIZWlnaHQiOiJJbmZpbml0eSIsIlNtYXJ0Rm9yZWdyb3VuZElzQWN0aXZlIjpmYWxzZSwiSG9yaXpvbnRhbEFsaWdubWVudCI6MCwiVmVydGljYWxBbGlnbm1lbnQiOjAsIlNtYXJ0Rm9yZWdyb3VuZCI6bnVsbCwiQmFja2dyb3VuZEZpbGxUeXBlIjowLCJNYXJnaW4iOnsiJGlkIjoiMjIzIiwiVG9wIjowLCJMZWZ0IjowLCJSaWdodCI6MCwiQm90dG9tIjowfSwiUGFkZGluZyI6eyIkaWQiOiIyMjQiLCJUb3AiOjAsIkxlZnQiOjAsIlJpZ2h0IjowLCJCb3R0b20iOjB9LCJCYWNrZ3JvdW5kIjp7IiRyZWYiOiI4OSJ9LCJJc1Zpc2libGUiOnRydWUsIldpZHRoIjowLjAsIkhlaWdodCI6MC4wLCJCb3JkZXJTdHlsZSI6eyIkaWQiOiIyMjUiLCJMaW5lQ29sb3IiOm51bGwsIkxpbmVXZWlnaHQiOjAuMCwiTGluZVR5cGUiOjAsIlBhcmVudFN0eWxlIjpudWxsfSwiUGFyZW50U3R5bGUiOm51bGx9LCJEdXJhdGlvblN0eWxlIjp7IiRpZCI6IjIyNiIsIkZvbnRTZXR0aW5ncyI6eyIkaWQiOiIyMjciLCJGb250U2l6ZSI6MTAsIkZvbnROYW1lIjoiQ2FsaWJyaSIsIklzQm9sZCI6ZmFsc2UsIklzSXRhbGljIjpmYWxzZSwiSXNVbmRlcmxpbmVkIjpmYWxzZSwiUGFyZW50U3R5bGUiOm51bGx9LCJBdXRvU2l6ZSI6MCwiRm9yZWdyb3VuZCI6eyIkaWQiOiIyMjgiLCJDb2xvciI6eyIkcmVmIjoiOTMifX0sIk1heFdpZHRoIjoyMDAuMCwiTWF4SGVpZ2h0IjoiSW5maW5pdHkiLCJTbWFydEZvcmVncm91bmRJc0FjdGl2ZSI6ZmFsc2UsIkhvcml6b250YWxBbGlnbm1lbnQiOjAsIlZlcnRpY2FsQWxpZ25tZW50IjowLCJTbWFydEZvcmVncm91bmQiOm51bGwsIkJhY2tncm91bmRGaWxsVHlwZSI6MCwiTWFyZ2luIjp7IiRpZCI6IjIyOSIsIlRvcCI6MCwiTGVmdCI6MCwiUmlnaHQiOjAsIkJvdHRvbSI6MH0sIlBhZGRpbmciOnsiJGlkIjoiMjMwIiwiVG9wIjowLCJMZWZ0IjowLCJSaWdodCI6MCwiQm90dG9tIjowfSwiQmFja2dyb3VuZCI6eyIkcmVmIjoiOTYifSwiSXNWaXNpYmxlIjp0cnVlLCJXaWR0aCI6MC4wLCJIZWlnaHQiOjAuMCwiQm9yZGVyU3R5bGUiOnsiJGlkIjoiMjMxIiwiTGluZUNvbG9yIjpudWxsLCJMaW5lV2VpZ2h0IjowLjAsIkxpbmVUeXBlIjowLCJQYXJlbnRTdHlsZSI6bnVsbH0sIlBhcmVudFN0eWxlIjpudWxsfSwiSG9yaXpvbnRhbENvbm5lY3RvclN0eWxlIjp7IiRpZCI6IjIzMiIsIkxpbmVDb2xvciI6eyIkcmVmIjoiOTgifSwiTGluZVdlaWdodCI6MS4wLCJMaW5lVHlwZSI6MCwiUGFyZW50U3R5bGUiOm51bGx9LCJWZXJ0aWNhbENvbm5lY3RvclN0eWxlIjp7IiRpZCI6IjIzMy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yMzQiLCJNYXJnaW4iOnsiJGlkIjoiMjM1IiwiVG9wIjowLCJMZWZ0Ijo0LCJSaWdodCI6NCwiQm90dG9tIjowfSwiUGFkZGluZyI6eyIkaWQiOiIyMzYiLCJUb3AiOjAsIkxlZnQiOjAsIlJpZ2h0IjowLCJCb3R0b20iOjB9LCJCYWNrZ3JvdW5kIjp7IiRpZCI6IjIzNyIsIkNvbG9yIjp7IiRpZCI6IjIzOCIsIkEiOjI1NSwiUiI6MTEyLCJHIjoxNzMsIkIiOjcxfX0sIklzVmlzaWJsZSI6dHJ1ZSwiV2lkdGgiOjAuMCwiSGVpZ2h0IjoxNi4wLCJCb3JkZXJTdHlsZSI6eyIkaWQiOiIyMzkiLCJMaW5lQ29sb3IiOnsiJHJlZiI6IjEwOSJ9LCJMaW5lV2VpZ2h0IjowLjAsIkxpbmVUeXBlIjowLCJQYXJlbnRTdHlsZSI6bnVsbH0sIlBhcmVudFN0eWxlIjpudWxsfSwiVGl0bGVTdHlsZSI6eyIkaWQiOiIyNDAiLCJGb250U2V0dGluZ3MiOnsiJGlkIjoiMjQxIiwiRm9udFNpemUiOjExLCJGb250TmFtZSI6IkNhbGlicmkiLCJJc0JvbGQiOnRydWUsIklzSXRhbGljIjpmYWxzZSwiSXNVbmRlcmxpbmVkIjpmYWxzZSwiUGFyZW50U3R5bGUiOm51bGx9LCJBdXRvU2l6ZSI6MCwiRm9yZWdyb3VuZCI6eyIkaWQiOiIyNDIiLCJDb2xvciI6eyIkcmVmIjoiMTE0In19LCJNYXhXaWR0aCI6NzIwLjAsIk1heEhlaWdodCI6IkluZmluaXR5IiwiU21hcnRGb3JlZ3JvdW5kSXNBY3RpdmUiOmZhbHNlLCJIb3Jpem9udGFsQWxpZ25tZW50IjowLCJWZXJ0aWNhbEFsaWdubWVudCI6MCwiU21hcnRGb3JlZ3JvdW5kIjpudWxsLCJCYWNrZ3JvdW5kRmlsbFR5cGUiOjAsIk1hcmdpbiI6eyIkaWQiOiIyNDMiLCJUb3AiOjAsIkxlZnQiOjAsIlJpZ2h0IjowLCJCb3R0b20iOjB9LCJQYWRkaW5nIjp7IiRpZCI6IjI0NCIsIlRvcCI6MCwiTGVmdCI6MCwiUmlnaHQiOjAsIkJvdHRvbSI6MH0sIkJhY2tncm91bmQiOnsiJHJlZiI6IjExNyJ9LCJJc1Zpc2libGUiOnRydWUsIldpZHRoIjowLjAsIkhlaWdodCI6MC4wLCJCb3JkZXJTdHlsZSI6eyIkaWQiOiIyNDUiLCJMaW5lQ29sb3IiOm51bGwsIkxpbmVXZWlnaHQiOjAuMCwiTGluZVR5cGUiOjAsIlBhcmVudFN0eWxlIjpudWxsfSwiUGFyZW50U3R5bGUiOm51bGx9LCJEYXRlU3R5bGUiOnsiJGlkIjoiMjQ2IiwiRm9udFNldHRpbmdzIjp7IiRpZCI6IjI0NyIsIkZvbnRTaXplIjoxMCwiRm9udE5hbWUiOiJDYWxpYnJpIiwiSXNCb2xkIjpmYWxzZSwiSXNJdGFsaWMiOmZhbHNlLCJJc1VuZGVybGluZWQiOmZhbHNlLCJQYXJlbnRTdHlsZSI6bnVsbH0sIkF1dG9TaXplIjowLCJGb3JlZ3JvdW5kIjp7IiRpZCI6IjI0OCIsIkNvbG9yIjp7IiRyZWYiOiIxMjEifX0sIk1heFdpZHRoIjoyMDAuMCwiTWF4SGVpZ2h0IjoiSW5maW5pdHkiLCJTbWFydEZvcmVncm91bmRJc0FjdGl2ZSI6ZmFsc2UsIkhvcml6b250YWxBbGlnbm1lbnQiOjAsIlZlcnRpY2FsQWxpZ25tZW50IjowLCJTbWFydEZvcmVncm91bmQiOm51bGwsIkJhY2tncm91bmRGaWxsVHlwZSI6MCwiTWFyZ2luIjp7IiRpZCI6IjI0OSIsIlRvcCI6MCwiTGVmdCI6MCwiUmlnaHQiOjAsIkJvdHRvbSI6MH0sIlBhZGRpbmciOnsiJGlkIjoiMjUwIiwiVG9wIjowLCJMZWZ0IjowLCJSaWdodCI6MCwiQm90dG9tIjowfSwiQmFja2dyb3VuZCI6eyIkcmVmIjoiMTI0In0sIklzVmlzaWJsZSI6dHJ1ZSwiV2lkdGgiOjAuMCwiSGVpZ2h0IjowLjAsIkJvcmRlclN0eWxlIjp7IiRpZCI6IjI1MSIsIkxpbmVDb2xvciI6bnVsbCwiTGluZVdlaWdodCI6MC4wLCJMaW5lVHlwZSI6MCwiUGFyZW50U3R5bGUiOm51bGx9LCJQYXJlbnRTdHlsZSI6bnVsbH0sIkRhdGVGb3JtYXQiOnsiJGlkIjoiMjUy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QsIlNtYXJ0RHVyYXRpb25BY3RpdmF0ZWQiOmZhbHNlLCJEYXRlRm9ybWF0Ijp7IiRyZWYiOiIyNTIifSwiSWQiOiI3NWRmZmJkMC0yYzQxLTQ0MjEtODNiNy0yMGJiZmExYzNkMjIiLCJJbXBvcnRJZCI6bnVsbCwiVGl0bGUiOiLslYjrk5zroZzsnbTrk5wg66qo65OIIOqwnOuwnCIsIk5vdGUiOm51bGwsIkh5cGVybGluayI6bnVsbCwiSXNDaGFuZ2VkIjpmYWxzZSwiSXNOZXciOmZhbHNlfSx7IiRpZCI6IjI1MyIsIkdyb3VwTmFtZSI6bnVsbCwiU3RhcnREYXRlIjoiMjAxOS0wNC0wN1QwMDowMDowMFoiLCJFbmREYXRlIjoiMjAxOS0wNC0yMFQyMzo1OTowMCIsIlBlcmNlbnRhZ2VDb21wbGV0ZSI6bnVsbCwiU3R5bGUiOnsiJGlkIjoiMjU0IiwiU2hhcGUiOjAsIlNoYXBlVGhpY2tuZXNzIjoxLCJEdXJhdGlvbkZvcm1hdCI6MCwiSW5jbHVkZU5vbldvcmtpbmdEYXlzSW5EdXJhdGlvbiI6ZmFsc2UsIlBlcmNlbnRhZ2VDb21wbGV0ZVN0eWxlIjp7IiRpZCI6IjI1NSIsIkZvbnRTZXR0aW5ncyI6eyIkaWQiOiIyNTYiLCJGb250U2l6ZSI6MTAsIkZvbnROYW1lIjoiQ2FsaWJyaSIsIklzQm9sZCI6ZmFsc2UsIklzSXRhbGljIjpmYWxzZSwiSXNVbmRlcmxpbmVkIjpmYWxzZSwiUGFyZW50U3R5bGUiOm51bGx9LCJBdXRvU2l6ZSI6MCwiRm9yZWdyb3VuZCI6eyIkaWQiOiIyNTciLCJDb2xvciI6eyIkcmVmIjoiODYifX0sIk1heFdpZHRoIjoyMDAuMCwiTWF4SGVpZ2h0IjoiSW5maW5pdHkiLCJTbWFydEZvcmVncm91bmRJc0FjdGl2ZSI6ZmFsc2UsIkhvcml6b250YWxBbGlnbm1lbnQiOjAsIlZlcnRpY2FsQWxpZ25tZW50IjowLCJTbWFydEZvcmVncm91bmQiOm51bGwsIkJhY2tncm91bmRGaWxsVHlwZSI6MCwiTWFyZ2luIjp7IiRpZCI6IjI1OCIsIlRvcCI6MCwiTGVmdCI6MCwiUmlnaHQiOjAsIkJvdHRvbSI6MH0sIlBhZGRpbmciOnsiJGlkIjoiMjU5IiwiVG9wIjowLCJMZWZ0IjowLCJSaWdodCI6MCwiQm90dG9tIjowfSwiQmFja2dyb3VuZCI6eyIkcmVmIjoiODkifSwiSXNWaXNpYmxlIjp0cnVlLCJXaWR0aCI6MC4wLCJIZWlnaHQiOjAuMCwiQm9yZGVyU3R5bGUiOnsiJGlkIjoiMjYwIiwiTGluZUNvbG9yIjpudWxsLCJMaW5lV2VpZ2h0IjowLjAsIkxpbmVUeXBlIjowLCJQYXJlbnRTdHlsZSI6bnVsbH0sIlBhcmVudFN0eWxlIjpudWxsfSwiRHVyYXRpb25TdHlsZSI6eyIkaWQiOiIyNjEiLCJGb250U2V0dGluZ3MiOnsiJGlkIjoiMjYyIiwiRm9udFNpemUiOjEwLCJGb250TmFtZSI6IkNhbGlicmkiLCJJc0JvbGQiOmZhbHNlLCJJc0l0YWxpYyI6ZmFsc2UsIklzVW5kZXJsaW5lZCI6ZmFsc2UsIlBhcmVudFN0eWxlIjpudWxsfSwiQXV0b1NpemUiOjAsIkZvcmVncm91bmQiOnsiJGlkIjoiMjYzIiwiQ29sb3IiOnsiJHJlZiI6IjkzIn19LCJNYXhXaWR0aCI6MjAwLjAsIk1heEhlaWdodCI6IkluZmluaXR5IiwiU21hcnRGb3JlZ3JvdW5kSXNBY3RpdmUiOmZhbHNlLCJIb3Jpem9udGFsQWxpZ25tZW50IjowLCJWZXJ0aWNhbEFsaWdubWVudCI6MCwiU21hcnRGb3JlZ3JvdW5kIjpudWxsLCJCYWNrZ3JvdW5kRmlsbFR5cGUiOjAsIk1hcmdpbiI6eyIkaWQiOiIyNjQiLCJUb3AiOjAsIkxlZnQiOjAsIlJpZ2h0IjowLCJCb3R0b20iOjB9LCJQYWRkaW5nIjp7IiRpZCI6IjI2NSIsIlRvcCI6MCwiTGVmdCI6MCwiUmlnaHQiOjAsIkJvdHRvbSI6MH0sIkJhY2tncm91bmQiOnsiJHJlZiI6Ijk2In0sIklzVmlzaWJsZSI6dHJ1ZSwiV2lkdGgiOjAuMCwiSGVpZ2h0IjowLjAsIkJvcmRlclN0eWxlIjp7IiRpZCI6IjI2NiIsIkxpbmVDb2xvciI6bnVsbCwiTGluZVdlaWdodCI6MC4wLCJMaW5lVHlwZSI6MCwiUGFyZW50U3R5bGUiOm51bGx9LCJQYXJlbnRTdHlsZSI6bnVsbH0sIkhvcml6b250YWxDb25uZWN0b3JTdHlsZSI6eyIkaWQiOiIyNjciLCJMaW5lQ29sb3IiOnsiJHJlZiI6Ijk4In0sIkxpbmVXZWlnaHQiOjEuMCwiTGluZVR5cGUiOjAsIlBhcmVudFN0eWxlIjpudWxsfSwiVmVydGljYWxDb25uZWN0b3JTdHlsZSI6eyIkaWQiOiIyNjg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jY5IiwiTWFyZ2luIjp7IiRpZCI6IjI3MCIsIlRvcCI6MCwiTGVmdCI6NCwiUmlnaHQiOjQsIkJvdHRvbSI6MH0sIlBhZGRpbmciOnsiJGlkIjoiMjcxIiwiVG9wIjowLCJMZWZ0IjowLCJSaWdodCI6MCwiQm90dG9tIjowfSwiQmFja2dyb3VuZCI6eyIkaWQiOiIyNzIiLCJDb2xvciI6eyIkaWQiOiIyNzMiLCJBIjoyNTUsIlIiOjY4LCJHIjo4NCwiQiI6MTA2fX0sIklzVmlzaWJsZSI6dHJ1ZSwiV2lkdGgiOjAuMCwiSGVpZ2h0IjoxNi4wLCJCb3JkZXJTdHlsZSI6eyIkaWQiOiIyNzQiLCJMaW5lQ29sb3IiOnsiJHJlZiI6IjEwOSJ9LCJMaW5lV2VpZ2h0IjowLjAsIkxpbmVUeXBlIjowLCJQYXJlbnRTdHlsZSI6bnVsbH0sIlBhcmVudFN0eWxlIjpudWxsfSwiVGl0bGVTdHlsZSI6eyIkaWQiOiIyNzUiLCJGb250U2V0dGluZ3MiOnsiJGlkIjoiMjc2IiwiRm9udFNpemUiOjExLCJGb250TmFtZSI6IkNhbGlicmkiLCJJc0JvbGQiOnRydWUsIklzSXRhbGljIjpmYWxzZSwiSXNVbmRlcmxpbmVkIjpmYWxzZSwiUGFyZW50U3R5bGUiOm51bGx9LCJBdXRvU2l6ZSI6MCwiRm9yZWdyb3VuZCI6eyIkaWQiOiIyNzciLCJDb2xvciI6eyIkcmVmIjoiMTE0In19LCJNYXhXaWR0aCI6NzIwLjAsIk1heEhlaWdodCI6IkluZmluaXR5IiwiU21hcnRGb3JlZ3JvdW5kSXNBY3RpdmUiOmZhbHNlLCJIb3Jpem9udGFsQWxpZ25tZW50IjowLCJWZXJ0aWNhbEFsaWdubWVudCI6MCwiU21hcnRGb3JlZ3JvdW5kIjpudWxsLCJCYWNrZ3JvdW5kRmlsbFR5cGUiOjAsIk1hcmdpbiI6eyIkaWQiOiIyNzgiLCJUb3AiOjAsIkxlZnQiOjAsIlJpZ2h0IjowLCJCb3R0b20iOjB9LCJQYWRkaW5nIjp7IiRpZCI6IjI3OSIsIlRvcCI6MCwiTGVmdCI6MCwiUmlnaHQiOjAsIkJvdHRvbSI6MH0sIkJhY2tncm91bmQiOnsiJHJlZiI6IjExNyJ9LCJJc1Zpc2libGUiOnRydWUsIldpZHRoIjowLjAsIkhlaWdodCI6MC4wLCJCb3JkZXJTdHlsZSI6eyIkaWQiOiIyODAiLCJMaW5lQ29sb3IiOm51bGwsIkxpbmVXZWlnaHQiOjAuMCwiTGluZVR5cGUiOjAsIlBhcmVudFN0eWxlIjpudWxsfSwiUGFyZW50U3R5bGUiOm51bGx9LCJEYXRlU3R5bGUiOnsiJGlkIjoiMjgxIiwiRm9udFNldHRpbmdzIjp7IiRpZCI6IjI4MiIsIkZvbnRTaXplIjoxMCwiRm9udE5hbWUiOiJDYWxpYnJpIiwiSXNCb2xkIjpmYWxzZSwiSXNJdGFsaWMiOmZhbHNlLCJJc1VuZGVybGluZWQiOmZhbHNlLCJQYXJlbnRTdHlsZSI6bnVsbH0sIkF1dG9TaXplIjowLCJGb3JlZ3JvdW5kIjp7IiRpZCI6IjI4MyIsIkNvbG9yIjp7IiRyZWYiOiIxMjEifX0sIk1heFdpZHRoIjoyMDAuMCwiTWF4SGVpZ2h0IjoiSW5maW5pdHkiLCJTbWFydEZvcmVncm91bmRJc0FjdGl2ZSI6ZmFsc2UsIkhvcml6b250YWxBbGlnbm1lbnQiOjAsIlZlcnRpY2FsQWxpZ25tZW50IjowLCJTbWFydEZvcmVncm91bmQiOm51bGwsIkJhY2tncm91bmRGaWxsVHlwZSI6MCwiTWFyZ2luIjp7IiRpZCI6IjI4NCIsIlRvcCI6MCwiTGVmdCI6MCwiUmlnaHQiOjAsIkJvdHRvbSI6MH0sIlBhZGRpbmciOnsiJGlkIjoiMjg1IiwiVG9wIjowLCJMZWZ0IjowLCJSaWdodCI6MCwiQm90dG9tIjowfSwiQmFja2dyb3VuZCI6eyIkcmVmIjoiMTI0In0sIklzVmlzaWJsZSI6dHJ1ZSwiV2lkdGgiOjAuMCwiSGVpZ2h0IjowLjAsIkJvcmRlclN0eWxlIjp7IiRpZCI6IjI4NiIsIkxpbmVDb2xvciI6bnVsbCwiTGluZVdlaWdodCI6MC4wLCJMaW5lVHlwZSI6MCwiUGFyZW50U3R5bGUiOm51bGx9LCJQYXJlbnRTdHlsZSI6bnVsbH0sIkRhdGVGb3JtYXQiOnsiJGlkIjoiMjg3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UsIlNtYXJ0RHVyYXRpb25BY3RpdmF0ZWQiOmZhbHNlLCJEYXRlRm9ybWF0Ijp7IiRyZWYiOiIyODcifSwiSWQiOiIzODJkZGY3Yy00OWFlLTQxYTktYTg5Ni1iNjgyMzNiYjg2MGIiLCJJbXBvcnRJZCI6bnVsbCwiVGl0bGUiOiJDIyDqs7XrtoAg67CPIOuplOyduCDrqqjrk4gg6rCc67CcIiwiTm90ZSI6bnVsbCwiSHlwZXJsaW5rIjpudWxsLCJJc0NoYW5nZWQiOmZhbHNlLCJJc05ldyI6ZmFsc2V9LHsiJGlkIjoiMjg4IiwiR3JvdXBOYW1lIjpudWxsLCJTdGFydERhdGUiOiIyMDE5LTA0LTEwVDAwOjAwOjAwWiIsIkVuZERhdGUiOiIyMDE5LTA1LTE5VDIzOjU5OjAwWiIsIlBlcmNlbnRhZ2VDb21wbGV0ZSI6bnVsbCwiU3R5bGUiOnsiJGlkIjoiMjg5IiwiU2hhcGUiOjAsIlNoYXBlVGhpY2tuZXNzIjoxLCJEdXJhdGlvbkZvcm1hdCI6MCwiSW5jbHVkZU5vbldvcmtpbmdEYXlzSW5EdXJhdGlvbiI6ZmFsc2UsIlBlcmNlbnRhZ2VDb21wbGV0ZVN0eWxlIjp7IiRpZCI6IjI5MCIsIkZvbnRTZXR0aW5ncyI6eyIkaWQiOiIyOTEiLCJGb250U2l6ZSI6MTAsIkZvbnROYW1lIjoiQ2FsaWJyaSIsIklzQm9sZCI6ZmFsc2UsIklzSXRhbGljIjpmYWxzZSwiSXNVbmRlcmxpbmVkIjpmYWxzZSwiUGFyZW50U3R5bGUiOm51bGx9LCJBdXRvU2l6ZSI6MCwiRm9yZWdyb3VuZCI6eyIkaWQiOiIyOTIiLCJDb2xvciI6eyIkcmVmIjoiODYifX0sIk1heFdpZHRoIjoyMDAuMCwiTWF4SGVpZ2h0IjoiSW5maW5pdHkiLCJTbWFydEZvcmVncm91bmRJc0FjdGl2ZSI6ZmFsc2UsIkhvcml6b250YWxBbGlnbm1lbnQiOjAsIlZlcnRpY2FsQWxpZ25tZW50IjowLCJTbWFydEZvcmVncm91bmQiOm51bGwsIkJhY2tncm91bmRGaWxsVHlwZSI6MCwiTWFyZ2luIjp7IiRpZCI6IjI5MyIsIlRvcCI6MCwiTGVmdCI6MCwiUmlnaHQiOjAsIkJvdHRvbSI6MH0sIlBhZGRpbmciOnsiJGlkIjoiMjk0IiwiVG9wIjowLCJMZWZ0IjowLCJSaWdodCI6MCwiQm90dG9tIjowfSwiQmFja2dyb3VuZCI6eyIkcmVmIjoiODkifSwiSXNWaXNpYmxlIjp0cnVlLCJXaWR0aCI6MC4wLCJIZWlnaHQiOjAuMCwiQm9yZGVyU3R5bGUiOnsiJGlkIjoiMjk1IiwiTGluZUNvbG9yIjpudWxsLCJMaW5lV2VpZ2h0IjowLjAsIkxpbmVUeXBlIjowLCJQYXJlbnRTdHlsZSI6bnVsbH0sIlBhcmVudFN0eWxlIjpudWxsfSwiRHVyYXRpb25TdHlsZSI6eyIkaWQiOiIyOTYiLCJGb250U2V0dGluZ3MiOnsiJGlkIjoiMjk3IiwiRm9udFNpemUiOjEwLCJGb250TmFtZSI6IkNhbGlicmkiLCJJc0JvbGQiOmZhbHNlLCJJc0l0YWxpYyI6ZmFsc2UsIklzVW5kZXJsaW5lZCI6ZmFsc2UsIlBhcmVudFN0eWxlIjpudWxsfSwiQXV0b1NpemUiOjAsIkZvcmVncm91bmQiOnsiJGlkIjoiMjk4IiwiQ29sb3IiOnsiJHJlZiI6IjkzIn19LCJNYXhXaWR0aCI6MjAwLjAsIk1heEhlaWdodCI6IkluZmluaXR5IiwiU21hcnRGb3JlZ3JvdW5kSXNBY3RpdmUiOmZhbHNlLCJIb3Jpem9udGFsQWxpZ25tZW50IjowLCJWZXJ0aWNhbEFsaWdubWVudCI6MCwiU21hcnRGb3JlZ3JvdW5kIjpudWxsLCJCYWNrZ3JvdW5kRmlsbFR5cGUiOjAsIk1hcmdpbiI6eyIkaWQiOiIyOTkiLCJUb3AiOjAsIkxlZnQiOjAsIlJpZ2h0IjowLCJCb3R0b20iOjB9LCJQYWRkaW5nIjp7IiRpZCI6IjMwMCIsIlRvcCI6MCwiTGVmdCI6MCwiUmlnaHQiOjAsIkJvdHRvbSI6MH0sIkJhY2tncm91bmQiOnsiJHJlZiI6Ijk2In0sIklzVmlzaWJsZSI6dHJ1ZSwiV2lkdGgiOjAuMCwiSGVpZ2h0IjowLjAsIkJvcmRlclN0eWxlIjp7IiRpZCI6IjMwMSIsIkxpbmVDb2xvciI6bnVsbCwiTGluZVdlaWdodCI6MC4wLCJMaW5lVHlwZSI6MCwiUGFyZW50U3R5bGUiOm51bGx9LCJQYXJlbnRTdHlsZSI6bnVsbH0sIkhvcml6b250YWxDb25uZWN0b3JTdHlsZSI6eyIkaWQiOiIzMDIiLCJMaW5lQ29sb3IiOnsiJHJlZiI6Ijk4In0sIkxpbmVXZWlnaHQiOjEuMCwiTGluZVR5cGUiOjAsIlBhcmVudFN0eWxlIjpudWxsfSwiVmVydGljYWxDb25uZWN0b3JTdHlsZSI6eyIkaWQiOiIzMDM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zA0IiwiTWFyZ2luIjp7IiRpZCI6IjMwNSIsIlRvcCI6MCwiTGVmdCI6NCwiUmlnaHQiOjQsIkJvdHRvbSI6MH0sIlBhZGRpbmciOnsiJGlkIjoiMzA2IiwiVG9wIjowLCJMZWZ0IjowLCJSaWdodCI6MCwiQm90dG9tIjowfSwiQmFja2dyb3VuZCI6eyIkaWQiOiIzMDciLCJDb2xvciI6eyIkaWQiOiIzMDgiLCJBIjoyNTUsIlIiOjY4LCJHIjo4NCwiQiI6MTA2fX0sIklzVmlzaWJsZSI6dHJ1ZSwiV2lkdGgiOjAuMCwiSGVpZ2h0IjoxNi4wLCJCb3JkZXJTdHlsZSI6eyIkaWQiOiIzMDkiLCJMaW5lQ29sb3IiOnsiJHJlZiI6IjEwOSJ9LCJMaW5lV2VpZ2h0IjowLjAsIkxpbmVUeXBlIjowLCJQYXJlbnRTdHlsZSI6bnVsbH0sIlBhcmVudFN0eWxlIjpudWxsfSwiVGl0bGVTdHlsZSI6eyIkaWQiOiIzMTAiLCJGb250U2V0dGluZ3MiOnsiJGlkIjoiMzExIiwiRm9udFNpemUiOjExLCJGb250TmFtZSI6IkNhbGlicmkiLCJJc0JvbGQiOnRydWUsIklzSXRhbGljIjpmYWxzZSwiSXNVbmRlcmxpbmVkIjpmYWxzZSwiUGFyZW50U3R5bGUiOm51bGx9LCJBdXRvU2l6ZSI6MCwiRm9yZWdyb3VuZCI6eyIkaWQiOiIzMTIiLCJDb2xvciI6eyIkcmVmIjoiMTE0In19LCJNYXhXaWR0aCI6OTYwLjAsIk1heEhlaWdodCI6IkluZmluaXR5IiwiU21hcnRGb3JlZ3JvdW5kSXNBY3RpdmUiOmZhbHNlLCJIb3Jpem9udGFsQWxpZ25tZW50IjowLCJWZXJ0aWNhbEFsaWdubWVudCI6MCwiU21hcnRGb3JlZ3JvdW5kIjpudWxsLCJCYWNrZ3JvdW5kRmlsbFR5cGUiOjAsIk1hcmdpbiI6eyIkaWQiOiIzMTMiLCJUb3AiOjAsIkxlZnQiOjAsIlJpZ2h0IjowLCJCb3R0b20iOjB9LCJQYWRkaW5nIjp7IiRpZCI6IjMxNCIsIlRvcCI6MCwiTGVmdCI6MCwiUmlnaHQiOjAsIkJvdHRvbSI6MH0sIkJhY2tncm91bmQiOnsiJHJlZiI6IjExNyJ9LCJJc1Zpc2libGUiOnRydWUsIldpZHRoIjowLjAsIkhlaWdodCI6MC4wLCJCb3JkZXJTdHlsZSI6eyIkaWQiOiIzMTUiLCJMaW5lQ29sb3IiOm51bGwsIkxpbmVXZWlnaHQiOjAuMCwiTGluZVR5cGUiOjAsIlBhcmVudFN0eWxlIjpudWxsfSwiUGFyZW50U3R5bGUiOm51bGx9LCJEYXRlU3R5bGUiOnsiJGlkIjoiMzE2IiwiRm9udFNldHRpbmdzIjp7IiRpZCI6IjMxNyIsIkZvbnRTaXplIjoxMCwiRm9udE5hbWUiOiJDYWxpYnJpIiwiSXNCb2xkIjpmYWxzZSwiSXNJdGFsaWMiOmZhbHNlLCJJc1VuZGVybGluZWQiOmZhbHNlLCJQYXJlbnRTdHlsZSI6bnVsbH0sIkF1dG9TaXplIjowLCJGb3JlZ3JvdW5kIjp7IiRpZCI6IjMxOCIsIkNvbG9yIjp7IiRyZWYiOiIxMjEifX0sIk1heFdpZHRoIjoyMDAuMCwiTWF4SGVpZ2h0IjoiSW5maW5pdHkiLCJTbWFydEZvcmVncm91bmRJc0FjdGl2ZSI6ZmFsc2UsIkhvcml6b250YWxBbGlnbm1lbnQiOjAsIlZlcnRpY2FsQWxpZ25tZW50IjowLCJTbWFydEZvcmVncm91bmQiOm51bGwsIkJhY2tncm91bmRGaWxsVHlwZSI6MCwiTWFyZ2luIjp7IiRpZCI6IjMxOSIsIlRvcCI6MCwiTGVmdCI6MCwiUmlnaHQiOjAsIkJvdHRvbSI6MH0sIlBhZGRpbmciOnsiJGlkIjoiMzIwIiwiVG9wIjowLCJMZWZ0IjowLCJSaWdodCI6MCwiQm90dG9tIjowfSwiQmFja2dyb3VuZCI6eyIkcmVmIjoiMTI0In0sIklzVmlzaWJsZSI6dHJ1ZSwiV2lkdGgiOjAuMCwiSGVpZ2h0IjowLjAsIkJvcmRlclN0eWxlIjp7IiRpZCI6IjMyMSIsIkxpbmVDb2xvciI6bnVsbCwiTGluZVdlaWdodCI6MC4wLCJMaW5lVHlwZSI6MCwiUGFyZW50U3R5bGUiOm51bGx9LCJQYXJlbnRTdHlsZSI6bnVsbH0sIkRhdGVGb3JtYXQiOnsiJGlkIjoiMzIy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YsIlNtYXJ0RHVyYXRpb25BY3RpdmF0ZWQiOmZhbHNlLCJEYXRlRm9ybWF0Ijp7IiRyZWYiOiIzMjIifSwiSWQiOiIyN2FlNDc1OC05YmFjLTQwZDMtODQwOS00MDVkNWEyOGM5YjYiLCJJbXBvcnRJZCI6bnVsbCwiVGl0bGUiOiLshpAg7J247IudIOuqqOuTiCDqsJzrsJwiLCJOb3RlIjpudWxsLCJIeXBlcmxpbmsiOm51bGwsIklzQ2hhbmdlZCI6ZmFsc2UsIklzTmV3IjpmYWxzZX0seyIkaWQiOiIzMjMiLCJHcm91cE5hbWUiOm51bGwsIlN0YXJ0RGF0ZSI6IjIwMTktMDQtMTBUMDA6MDA6MDBaIiwiRW5kRGF0ZSI6IjIwMTktMDUtMTlUMjM6NTk6MDBaIiwiUGVyY2VudGFnZUNvbXBsZXRlIjpudWxsLCJTdHlsZSI6eyIkaWQiOiIzMjQiLCJTaGFwZSI6MCwiU2hhcGVUaGlja25lc3MiOjEsIkR1cmF0aW9uRm9ybWF0IjowLCJJbmNsdWRlTm9uV29ya2luZ0RheXNJbkR1cmF0aW9uIjpmYWxzZSwiUGVyY2VudGFnZUNvbXBsZXRlU3R5bGUiOnsiJGlkIjoiMzI1IiwiRm9udFNldHRpbmdzIjp7IiRpZCI6IjMyN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zI3IiwiTGluZUNvbG9yIjpudWxsLCJMaW5lV2VpZ2h0IjowLjAsIkxpbmVUeXBlIjowLCJQYXJlbnRTdHlsZSI6bnVsbH0sIlBhcmVudFN0eWxlIjpudWxsfSwiRHVyYXRpb25TdHlsZSI6eyIkaWQiOiIzMjgiLCJGb250U2V0dGluZ3MiOnsiJGlkIjoiMzI5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zMzAiLCJMaW5lQ29sb3IiOm51bGwsIkxpbmVXZWlnaHQiOjAuMCwiTGluZVR5cGUiOjAsIlBhcmVudFN0eWxlIjpudWxsfSwiUGFyZW50U3R5bGUiOm51bGx9LCJIb3Jpem9udGFsQ29ubmVjdG9yU3R5bGUiOnsiJGlkIjoiMzMxIiwiTGluZUNvbG9yIjp7IiRyZWYiOiI5OCJ9LCJMaW5lV2VpZ2h0IjoxLjAsIkxpbmVUeXBlIjowLCJQYXJlbnRTdHlsZSI6bnVsbH0sIlZlcnRpY2FsQ29ubmVjdG9yU3R5bGUiOnsiJGlkIjoiMzMy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MzMyIsIk1hcmdpbiI6eyIkcmVmIjoiMTA0In0sIlBhZGRpbmciOnsiJHJlZiI6IjEwNSJ9LCJCYWNrZ3JvdW5kIjp7IiRpZCI6IjMzNCIsIkNvbG9yIjp7IiRpZCI6IjMzNSIsIkEiOjI1NSwiUiI6MjU1LCJHIjoxOTIsIkIiOjB9fSwiSXNWaXNpYmxlIjp0cnVlLCJXaWR0aCI6MC4wLCJIZWlnaHQiOjE2LjAsIkJvcmRlclN0eWxlIjp7IiRpZCI6IjMzNiIsIkxpbmVDb2xvciI6eyIkcmVmIjoiMTA5In0sIkxpbmVXZWlnaHQiOjAuMCwiTGluZVR5cGUiOjAsIlBhcmVudFN0eWxlIjpudWxsfSwiUGFyZW50U3R5bGUiOm51bGx9LCJUaXRsZVN0eWxlIjp7IiRpZCI6IjMzNyIsIkZvbnRTZXR0aW5ncyI6eyIkaWQiOiIzMzgiLCJGb250U2l6ZSI6MTEsIkZvbnROYW1lIjoiQ2FsaWJyaSIsIklzQm9sZCI6dHJ1ZSwiSXNJdGFsaWMiOmZhbHNlLCJJc1VuZGVybGluZWQiOmZhbHNlLCJQYXJlbnRTdHlsZSI6bnVsbH0sIkF1dG9TaXplIjowLCJGb3JlZ3JvdW5kIjp7IiRyZWYiOiIxMTMifSwiTWF4V2lkdGgiOjcy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MzOSIsIkxpbmVDb2xvciI6bnVsbCwiTGluZVdlaWdodCI6MC4wLCJMaW5lVHlwZSI6MCwiUGFyZW50U3R5bGUiOm51bGx9LCJQYXJlbnRTdHlsZSI6bnVsbH0sIkRhdGVTdHlsZSI6eyIkaWQiOiIzNDAiLCJGb250U2V0dGluZ3MiOnsiJGlkIjoiMzQxIiwiRm9udFNpemUiOjEw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zQyIiwiTGluZUNvbG9yIjpudWxsLCJMaW5lV2VpZ2h0IjowLjAsIkxpbmVUeXBlIjowLCJQYXJlbnRTdHlsZSI6bnVsbH0sIlBhcmVudFN0eWxlIjpudWxsfSwiRGF0ZUZvcm1hdCI6eyIkcmVmIjoiMTI1In0sIklzVmlzaWJsZSI6dHJ1ZSwiUGFyZW50U3R5bGUiOm51bGx9LCJJbmRleCI6NywiU21hcnREdXJhdGlvbkFjdGl2YXRlZCI6ZmFsc2UsIkRhdGVGb3JtYXQiOnsiJHJlZiI6IjEyNSJ9LCJJZCI6IjgyZmIzYzQ1LWFlNWYtNGMxZS1hOGViLTI1ZmI5NmIyNzY0OCIsIkltcG9ydElkIjpudWxsLCJUaXRsZSI6IuydmOulmCDqtIDroKgg66qo65OIIOqwnOuwnCIsIk5vdGUiOm51bGwsIkh5cGVybGluayI6bnVsbCwiSXNDaGFuZ2VkIjpmYWxzZSwiSXNOZXciOmZhbHNlfSx7IiRpZCI6IjM0MyIsIkdyb3VwTmFtZSI6bnVsbCwiU3RhcnREYXRlIjoiMjAxOS0wNC0yOVQwMDowMDowMFoiLCJFbmREYXRlIjoiMjAxOS0wNS0xOVQyMzo1OTowMFoiLCJQZXJjZW50YWdlQ29tcGxldGUiOm51bGwsIlN0eWxlIjp7IiRpZCI6IjM0NCIsIlNoYXBlIjowLCJTaGFwZVRoaWNrbmVzcyI6MSwiRHVyYXRpb25Gb3JtYXQiOjAsIkluY2x1ZGVOb25Xb3JraW5nRGF5c0luRHVyYXRpb24iOmZhbHNlLCJQZXJjZW50YWdlQ29tcGxldGVTdHlsZSI6eyIkaWQiOiIzNDUiLCJGb250U2V0dGluZ3MiOnsiJGlkIjoiMzQ2IiwiRm9udFNpemUiOjEwLCJGb250TmFtZSI6IkNhbGlicmkiLCJJc0JvbGQiOmZhbHNlLCJJc0l0YWxpYyI6ZmFsc2UsIklzVW5kZXJsaW5lZCI6ZmFsc2UsIlBhcmVudFN0eWxlIjpudWxsfSwiQXV0b1NpemUiOjAsIkZvcmVncm91bmQiOnsiJGlkIjoiMzQ3IiwiQ29sb3IiOnsiJHJlZiI6Ijg2In19LCJNYXhXaWR0aCI6MjAwLjAsIk1heEhlaWdodCI6IkluZmluaXR5IiwiU21hcnRGb3JlZ3JvdW5kSXNBY3RpdmUiOmZhbHNlLCJIb3Jpem9udGFsQWxpZ25tZW50IjowLCJWZXJ0aWNhbEFsaWdubWVudCI6MCwiU21hcnRGb3JlZ3JvdW5kIjpudWxsLCJCYWNrZ3JvdW5kRmlsbFR5cGUiOjAsIk1hcmdpbiI6eyIkaWQiOiIzNDgiLCJUb3AiOjAsIkxlZnQiOjAsIlJpZ2h0IjowLCJCb3R0b20iOjB9LCJQYWRkaW5nIjp7IiRpZCI6IjM0OSIsIlRvcCI6MCwiTGVmdCI6MCwiUmlnaHQiOjAsIkJvdHRvbSI6MH0sIkJhY2tncm91bmQiOnsiJHJlZiI6Ijg5In0sIklzVmlzaWJsZSI6dHJ1ZSwiV2lkdGgiOjAuMCwiSGVpZ2h0IjowLjAsIkJvcmRlclN0eWxlIjp7IiRpZCI6IjM1MCIsIkxpbmVDb2xvciI6bnVsbCwiTGluZVdlaWdodCI6MC4wLCJMaW5lVHlwZSI6MCwiUGFyZW50U3R5bGUiOm51bGx9LCJQYXJlbnRTdHlsZSI6bnVsbH0sIkR1cmF0aW9uU3R5bGUiOnsiJGlkIjoiMzUxIiwiRm9udFNldHRpbmdzIjp7IiRpZCI6IjM1MiIsIkZvbnRTaXplIjoxMCwiRm9udE5hbWUiOiJDYWxpYnJpIiwiSXNCb2xkIjpmYWxzZSwiSXNJdGFsaWMiOmZhbHNlLCJJc1VuZGVybGluZWQiOmZhbHNlLCJQYXJlbnRTdHlsZSI6bnVsbH0sIkF1dG9TaXplIjowLCJGb3JlZ3JvdW5kIjp7IiRpZCI6IjM1MyIsIkNvbG9yIjp7IiRyZWYiOiI5MyJ9fSwiTWF4V2lkdGgiOjIwMC4wLCJNYXhIZWlnaHQiOiJJbmZpbml0eSIsIlNtYXJ0Rm9yZWdyb3VuZElzQWN0aXZlIjpmYWxzZSwiSG9yaXpvbnRhbEFsaWdubWVudCI6MCwiVmVydGljYWxBbGlnbm1lbnQiOjAsIlNtYXJ0Rm9yZWdyb3VuZCI6bnVsbCwiQmFja2dyb3VuZEZpbGxUeXBlIjowLCJNYXJnaW4iOnsiJGlkIjoiMzU0IiwiVG9wIjowLCJMZWZ0IjowLCJSaWdodCI6MCwiQm90dG9tIjowfSwiUGFkZGluZyI6eyIkaWQiOiIzNTUiLCJUb3AiOjAsIkxlZnQiOjAsIlJpZ2h0IjowLCJCb3R0b20iOjB9LCJCYWNrZ3JvdW5kIjp7IiRyZWYiOiI5NiJ9LCJJc1Zpc2libGUiOnRydWUsIldpZHRoIjowLjAsIkhlaWdodCI6MC4wLCJCb3JkZXJTdHlsZSI6eyIkaWQiOiIzNTYiLCJMaW5lQ29sb3IiOm51bGwsIkxpbmVXZWlnaHQiOjAuMCwiTGluZVR5cGUiOjAsIlBhcmVudFN0eWxlIjpudWxsfSwiUGFyZW50U3R5bGUiOm51bGx9LCJIb3Jpem9udGFsQ29ubmVjdG9yU3R5bGUiOnsiJGlkIjoiMzU3IiwiTGluZUNvbG9yIjp7IiRyZWYiOiI5OCJ9LCJMaW5lV2VpZ2h0IjoxLjAsIkxpbmVUeXBlIjowLCJQYXJlbnRTdHlsZSI6bnVsbH0sIlZlcnRpY2FsQ29ubmVjdG9yU3R5bGUiOnsiJGlkIjoiMzU4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M1OSIsIk1hcmdpbiI6eyIkaWQiOiIzNjAiLCJUb3AiOjAsIkxlZnQiOjQsIlJpZ2h0Ijo0LCJCb3R0b20iOjB9LCJQYWRkaW5nIjp7IiRpZCI6IjM2MSIsIlRvcCI6MCwiTGVmdCI6MCwiUmlnaHQiOjAsIkJvdHRvbSI6MH0sIkJhY2tncm91bmQiOnsiJGlkIjoiMzYyIiwiQ29sb3IiOnsiJGlkIjoiMzYzIiwiQSI6MjU1LCJSIjoyMzcsIkciOjEyNSwiQiI6NDl9fSwiSXNWaXNpYmxlIjp0cnVlLCJXaWR0aCI6MC4wLCJIZWlnaHQiOjE2LjAsIkJvcmRlclN0eWxlIjp7IiRpZCI6IjM2NCIsIkxpbmVDb2xvciI6eyIkcmVmIjoiMTA5In0sIkxpbmVXZWlnaHQiOjAuMCwiTGluZVR5cGUiOjAsIlBhcmVudFN0eWxlIjpudWxsfSwiUGFyZW50U3R5bGUiOm51bGx9LCJUaXRsZVN0eWxlIjp7IiRpZCI6IjM2NSIsIkZvbnRTZXR0aW5ncyI6eyIkaWQiOiIzNjYiLCJGb250U2l6ZSI6MTEsIkZvbnROYW1lIjoiQ2FsaWJyaSIsIklzQm9sZCI6dHJ1ZSwiSXNJdGFsaWMiOmZhbHNlLCJJc1VuZGVybGluZWQiOmZhbHNlLCJQYXJlbnRTdHlsZSI6bnVsbH0sIkF1dG9TaXplIjowLCJGb3JlZ3JvdW5kIjp7IiRpZCI6IjM2NyIsIkNvbG9yIjp7IiRyZWYiOiIxMTQifX0sIk1heFdpZHRoIjo5NjAuMCwiTWF4SGVpZ2h0IjoiSW5maW5pdHkiLCJTbWFydEZvcmVncm91bmRJc0FjdGl2ZSI6ZmFsc2UsIkhvcml6b250YWxBbGlnbm1lbnQiOjAsIlZlcnRpY2FsQWxpZ25tZW50IjowLCJTbWFydEZvcmVncm91bmQiOm51bGwsIkJhY2tncm91bmRGaWxsVHlwZSI6MCwiTWFyZ2luIjp7IiRpZCI6IjM2OCIsIlRvcCI6MCwiTGVmdCI6MCwiUmlnaHQiOjAsIkJvdHRvbSI6MH0sIlBhZGRpbmciOnsiJGlkIjoiMzY5IiwiVG9wIjowLCJMZWZ0IjowLCJSaWdodCI6MCwiQm90dG9tIjowfSwiQmFja2dyb3VuZCI6eyIkcmVmIjoiMTE3In0sIklzVmlzaWJsZSI6dHJ1ZSwiV2lkdGgiOjAuMCwiSGVpZ2h0IjowLjAsIkJvcmRlclN0eWxlIjp7IiRpZCI6IjM3MCIsIkxpbmVDb2xvciI6bnVsbCwiTGluZVdlaWdodCI6MC4wLCJMaW5lVHlwZSI6MCwiUGFyZW50U3R5bGUiOm51bGx9LCJQYXJlbnRTdHlsZSI6bnVsbH0sIkRhdGVTdHlsZSI6eyIkaWQiOiIzNzEiLCJGb250U2V0dGluZ3MiOnsiJGlkIjoiMzcyIiwiRm9udFNpemUiOjEwLCJGb250TmFtZSI6IkNhbGlicmkiLCJJc0JvbGQiOmZhbHNlLCJJc0l0YWxpYyI6ZmFsc2UsIklzVW5kZXJsaW5lZCI6ZmFsc2UsIlBhcmVudFN0eWxlIjpudWxsfSwiQXV0b1NpemUiOjAsIkZvcmVncm91bmQiOnsiJGlkIjoiMzczIiwiQ29sb3IiOnsiJHJlZiI6IjEyMSJ9fSwiTWF4V2lkdGgiOjIwMC4wLCJNYXhIZWlnaHQiOiJJbmZpbml0eSIsIlNtYXJ0Rm9yZWdyb3VuZElzQWN0aXZlIjpmYWxzZSwiSG9yaXpvbnRhbEFsaWdubWVudCI6MCwiVmVydGljYWxBbGlnbm1lbnQiOjAsIlNtYXJ0Rm9yZWdyb3VuZCI6bnVsbCwiQmFja2dyb3VuZEZpbGxUeXBlIjowLCJNYXJnaW4iOnsiJGlkIjoiMzc0IiwiVG9wIjowLCJMZWZ0IjowLCJSaWdodCI6MCwiQm90dG9tIjowfSwiUGFkZGluZyI6eyIkaWQiOiIzNzUiLCJUb3AiOjAsIkxlZnQiOjAsIlJpZ2h0IjowLCJCb3R0b20iOjB9LCJCYWNrZ3JvdW5kIjp7IiRyZWYiOiIxMjQifSwiSXNWaXNpYmxlIjp0cnVlLCJXaWR0aCI6MC4wLCJIZWlnaHQiOjAuMCwiQm9yZGVyU3R5bGUiOnsiJGlkIjoiMzc2IiwiTGluZUNvbG9yIjpudWxsLCJMaW5lV2VpZ2h0IjowLjAsIkxpbmVUeXBlIjowLCJQYXJlbnRTdHlsZSI6bnVsbH0sIlBhcmVudFN0eWxlIjpudWxsfSwiRGF0ZUZvcm1hdCI6eyIkaWQiOiIzNzc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OCwiU21hcnREdXJhdGlvbkFjdGl2YXRlZCI6ZmFsc2UsIkRhdGVGb3JtYXQiOnsiJHJlZiI6IjM3NyJ9LCJJZCI6ImU2NzZkZDVjLThkNjUtNDc3NS04OGI2LWQ1NmI0ZTczZWUwYyIsIkltcG9ydElkIjpudWxsLCJUaXRsZSI6IuyLoOyytCDsnbjsi50g66qo65OIIOqwnOuwnCIsIk5vdGUiOm51bGwsIkh5cGVybGluayI6bnVsbCwiSXNDaGFuZ2VkIjpmYWxzZSwiSXNOZXciOmZhbHNlfSx7IiRpZCI6IjM3OCIsIkdyb3VwTmFtZSI6bnVsbCwiU3RhcnREYXRlIjoiMjAxOS0wNS0yMFQwMDowMDowMFoiLCJFbmREYXRlIjoiMjAxOS0wNi0wN1QyMzo1OTowMFoiLCJQZXJjZW50YWdlQ29tcGxldGUiOm51bGwsIlN0eWxlIjp7IiRpZCI6IjM3OSIsIlNoYXBlIjowLCJTaGFwZVRoaWNrbmVzcyI6MSwiRHVyYXRpb25Gb3JtYXQiOjAsIkluY2x1ZGVOb25Xb3JraW5nRGF5c0luRHVyYXRpb24iOmZhbHNlLCJQZXJjZW50YWdlQ29tcGxldGVTdHlsZSI6eyIkaWQiOiIzODAiLCJGb250U2V0dGluZ3MiOnsiJGlkIjoiMzgxIiwiRm9udFNpemUiOjEwLCJGb250TmFtZSI6IkNhbGlicmkiLCJJc0JvbGQiOmZhbHNlLCJJc0l0YWxpYyI6ZmFsc2UsIklzVW5kZXJsaW5lZCI6ZmFsc2UsIlBhcmVudFN0eWxlIjpudWxsfSwiQXV0b1NpemUiOjAsIkZvcmVncm91bmQiOnsiJGlkIjoiMzgyIiwiQ29sb3IiOnsiJHJlZiI6Ijg2In19LCJNYXhXaWR0aCI6MjAwLjAsIk1heEhlaWdodCI6IkluZmluaXR5IiwiU21hcnRGb3JlZ3JvdW5kSXNBY3RpdmUiOmZhbHNlLCJIb3Jpem9udGFsQWxpZ25tZW50IjowLCJWZXJ0aWNhbEFsaWdubWVudCI6MCwiU21hcnRGb3JlZ3JvdW5kIjpudWxsLCJCYWNrZ3JvdW5kRmlsbFR5cGUiOjAsIk1hcmdpbiI6eyIkaWQiOiIzODMiLCJUb3AiOjAsIkxlZnQiOjAsIlJpZ2h0IjowLCJCb3R0b20iOjB9LCJQYWRkaW5nIjp7IiRpZCI6IjM4NCIsIlRvcCI6MCwiTGVmdCI6MCwiUmlnaHQiOjAsIkJvdHRvbSI6MH0sIkJhY2tncm91bmQiOnsiJHJlZiI6Ijg5In0sIklzVmlzaWJsZSI6dHJ1ZSwiV2lkdGgiOjAuMCwiSGVpZ2h0IjowLjAsIkJvcmRlclN0eWxlIjp7IiRpZCI6IjM4NSIsIkxpbmVDb2xvciI6bnVsbCwiTGluZVdlaWdodCI6MC4wLCJMaW5lVHlwZSI6MCwiUGFyZW50U3R5bGUiOm51bGx9LCJQYXJlbnRTdHlsZSI6bnVsbH0sIkR1cmF0aW9uU3R5bGUiOnsiJGlkIjoiMzg2IiwiRm9udFNldHRpbmdzIjp7IiRpZCI6IjM4NyIsIkZvbnRTaXplIjoxMCwiRm9udE5hbWUiOiJDYWxpYnJpIiwiSXNCb2xkIjpmYWxzZSwiSXNJdGFsaWMiOmZhbHNlLCJJc1VuZGVybGluZWQiOmZhbHNlLCJQYXJlbnRTdHlsZSI6bnVsbH0sIkF1dG9TaXplIjowLCJGb3JlZ3JvdW5kIjp7IiRpZCI6IjM4OCIsIkNvbG9yIjp7IiRyZWYiOiI5MyJ9fSwiTWF4V2lkdGgiOjIwMC4wLCJNYXhIZWlnaHQiOiJJbmZpbml0eSIsIlNtYXJ0Rm9yZWdyb3VuZElzQWN0aXZlIjpmYWxzZSwiSG9yaXpvbnRhbEFsaWdubWVudCI6MCwiVmVydGljYWxBbGlnbm1lbnQiOjAsIlNtYXJ0Rm9yZWdyb3VuZCI6bnVsbCwiQmFja2dyb3VuZEZpbGxUeXBlIjowLCJNYXJnaW4iOnsiJGlkIjoiMzg5IiwiVG9wIjowLCJMZWZ0IjowLCJSaWdodCI6MCwiQm90dG9tIjowfSwiUGFkZGluZyI6eyIkaWQiOiIzOTAiLCJUb3AiOjAsIkxlZnQiOjAsIlJpZ2h0IjowLCJCb3R0b20iOjB9LCJCYWNrZ3JvdW5kIjp7IiRyZWYiOiI5NiJ9LCJJc1Zpc2libGUiOnRydWUsIldpZHRoIjowLjAsIkhlaWdodCI6MC4wLCJCb3JkZXJTdHlsZSI6eyIkaWQiOiIzOTEiLCJMaW5lQ29sb3IiOm51bGwsIkxpbmVXZWlnaHQiOjAuMCwiTGluZVR5cGUiOjAsIlBhcmVudFN0eWxlIjpudWxsfSwiUGFyZW50U3R5bGUiOm51bGx9LCJIb3Jpem9udGFsQ29ubmVjdG9yU3R5bGUiOnsiJGlkIjoiMzkyIiwiTGluZUNvbG9yIjp7IiRyZWYiOiI5OCJ9LCJMaW5lV2VpZ2h0IjoxLjAsIkxpbmVUeXBlIjowLCJQYXJlbnRTdHlsZSI6bnVsbH0sIlZlcnRpY2FsQ29ubmVjdG9yU3R5bGUiOnsiJGlkIjoiMzkz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M5NCIsIk1hcmdpbiI6eyIkaWQiOiIzOTUiLCJUb3AiOjAsIkxlZnQiOjQsIlJpZ2h0Ijo0LCJCb3R0b20iOjB9LCJQYWRkaW5nIjp7IiRpZCI6IjM5NiIsIlRvcCI6MCwiTGVmdCI6MCwiUmlnaHQiOjAsIkJvdHRvbSI6MH0sIkJhY2tncm91bmQiOnsiJGlkIjoiMzk3IiwiQ29sb3IiOnsiJGlkIjoiMzk4IiwiQSI6MjU1LCJSIjoyMzcsIkciOjEyNSwiQiI6NDl9fSwiSXNWaXNpYmxlIjp0cnVlLCJXaWR0aCI6MC4wLCJIZWlnaHQiOjE2LjAsIkJvcmRlclN0eWxlIjp7IiRpZCI6IjM5OSIsIkxpbmVDb2xvciI6eyIkcmVmIjoiMTA5In0sIkxpbmVXZWlnaHQiOjAuMCwiTGluZVR5cGUiOjAsIlBhcmVudFN0eWxlIjpudWxsfSwiUGFyZW50U3R5bGUiOm51bGx9LCJUaXRsZVN0eWxlIjp7IiRpZCI6IjQwMCIsIkZvbnRTZXR0aW5ncyI6eyIkaWQiOiI0MDEiLCJGb250U2l6ZSI6MTEsIkZvbnROYW1lIjoiQ2FsaWJyaSIsIklzQm9sZCI6dHJ1ZSwiSXNJdGFsaWMiOmZhbHNlLCJJc1VuZGVybGluZWQiOmZhbHNlLCJQYXJlbnRTdHlsZSI6bnVsbH0sIkF1dG9TaXplIjowLCJGb3JlZ3JvdW5kIjp7IiRpZCI6IjQwMiIsIkNvbG9yIjp7IiRyZWYiOiIxMTQifX0sIk1heFdpZHRoIjo3MjAuMCwiTWF4SGVpZ2h0IjoiSW5maW5pdHkiLCJTbWFydEZvcmVncm91bmRJc0FjdGl2ZSI6ZmFsc2UsIkhvcml6b250YWxBbGlnbm1lbnQiOjAsIlZlcnRpY2FsQWxpZ25tZW50IjowLCJTbWFydEZvcmVncm91bmQiOm51bGwsIkJhY2tncm91bmRGaWxsVHlwZSI6MCwiTWFyZ2luIjp7IiRpZCI6IjQwMyIsIlRvcCI6MCwiTGVmdCI6MCwiUmlnaHQiOjAsIkJvdHRvbSI6MH0sIlBhZGRpbmciOnsiJGlkIjoiNDA0IiwiVG9wIjowLCJMZWZ0IjowLCJSaWdodCI6MCwiQm90dG9tIjowfSwiQmFja2dyb3VuZCI6eyIkcmVmIjoiMTE3In0sIklzVmlzaWJsZSI6dHJ1ZSwiV2lkdGgiOjAuMCwiSGVpZ2h0IjowLjAsIkJvcmRlclN0eWxlIjp7IiRpZCI6IjQwNSIsIkxpbmVDb2xvciI6bnVsbCwiTGluZVdlaWdodCI6MC4wLCJMaW5lVHlwZSI6MCwiUGFyZW50U3R5bGUiOm51bGx9LCJQYXJlbnRTdHlsZSI6bnVsbH0sIkRhdGVTdHlsZSI6eyIkaWQiOiI0MDYiLCJGb250U2V0dGluZ3MiOnsiJGlkIjoiNDA3IiwiRm9udFNpemUiOjEwLCJGb250TmFtZSI6IkNhbGlicmkiLCJJc0JvbGQiOmZhbHNlLCJJc0l0YWxpYyI6ZmFsc2UsIklzVW5kZXJsaW5lZCI6ZmFsc2UsIlBhcmVudFN0eWxlIjpudWxsfSwiQXV0b1NpemUiOjAsIkZvcmVncm91bmQiOnsiJGlkIjoiNDA4IiwiQ29sb3IiOnsiJHJlZiI6IjEyMSJ9fSwiTWF4V2lkdGgiOjIwMC4wLCJNYXhIZWlnaHQiOiJJbmZpbml0eSIsIlNtYXJ0Rm9yZWdyb3VuZElzQWN0aXZlIjpmYWxzZSwiSG9yaXpvbnRhbEFsaWdubWVudCI6MCwiVmVydGljYWxBbGlnbm1lbnQiOjAsIlNtYXJ0Rm9yZWdyb3VuZCI6bnVsbCwiQmFja2dyb3VuZEZpbGxUeXBlIjowLCJNYXJnaW4iOnsiJGlkIjoiNDA5IiwiVG9wIjowLCJMZWZ0IjowLCJSaWdodCI6MCwiQm90dG9tIjowfSwiUGFkZGluZyI6eyIkaWQiOiI0MTAiLCJUb3AiOjAsIkxlZnQiOjAsIlJpZ2h0IjowLCJCb3R0b20iOjB9LCJCYWNrZ3JvdW5kIjp7IiRyZWYiOiIxMjQifSwiSXNWaXNpYmxlIjp0cnVlLCJXaWR0aCI6MC4wLCJIZWlnaHQiOjAuMCwiQm9yZGVyU3R5bGUiOnsiJGlkIjoiNDExIiwiTGluZUNvbG9yIjpudWxsLCJMaW5lV2VpZ2h0IjowLjAsIkxpbmVUeXBlIjowLCJQYXJlbnRTdHlsZSI6bnVsbH0sIlBhcmVudFN0eWxlIjpudWxsfSwiRGF0ZUZvcm1hdCI6eyIkaWQiOiI0MTI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OSwiU21hcnREdXJhdGlvbkFjdGl2YXRlZCI6ZmFsc2UsIkRhdGVGb3JtYXQiOnsiJHJlZiI6IjQxMiJ9LCJJZCI6IjU1ODcxNTY2LWFjYjQtNDc5Zi1hNTkzLWM0ZDc1ZmFiYTVmMyIsIkltcG9ydElkIjpudWxsLCJUaXRsZSI6IkFSIOuqqOuNuOungSDrsI8g7Lac66ClIO2VqOyImCDqsJzrsJwiLCJOb3RlIjpudWxsLCJIeXBlcmxpbmsiOm51bGwsIklzQ2hhbmdlZCI6ZmFsc2UsIklzTmV3IjpmYWxzZX0seyIkaWQiOiI0MTMiLCJHcm91cE5hbWUiOm51bGwsIlN0YXJ0RGF0ZSI6IjIwMTktMDYtMDhUMDA6MDA6MDAiLCJFbmREYXRlIjoiMjAxOS0wNi0xOVQyMzo1OTowMCIsIlBlcmNlbnRhZ2VDb21wbGV0ZSI6bnVsbCwiU3R5bGUiOnsiJGlkIjoiNDE0IiwiU2hhcGUiOjAsIlNoYXBlVGhpY2tuZXNzIjoxLCJEdXJhdGlvbkZvcm1hdCI6MCwiSW5jbHVkZU5vbldvcmtpbmdEYXlzSW5EdXJhdGlvbiI6ZmFsc2UsIlBlcmNlbnRhZ2VDb21wbGV0ZVN0eWxlIjp7IiRpZCI6IjQxNSIsIkZvbnRTZXR0aW5ncyI6eyIkaWQiOiI0MTYiLCJGb250U2l6ZSI6MTAsIkZvbnROYW1lIjoiQ2FsaWJyaSIsIklzQm9sZCI6ZmFsc2UsIklzSXRhbGljIjpmYWxzZSwiSXNVbmRlcmxpbmVkIjpmYWxzZSwiUGFyZW50U3R5bGUiOm51bGx9LCJBdXRvU2l6ZSI6MCwiRm9yZWdyb3VuZCI6eyIkaWQiOiI0MTciLCJDb2xvciI6eyIkcmVmIjoiODYifX0sIk1heFdpZHRoIjoyMDAuMCwiTWF4SGVpZ2h0IjoiSW5maW5pdHkiLCJTbWFydEZvcmVncm91bmRJc0FjdGl2ZSI6ZmFsc2UsIkhvcml6b250YWxBbGlnbm1lbnQiOjAsIlZlcnRpY2FsQWxpZ25tZW50IjowLCJTbWFydEZvcmVncm91bmQiOm51bGwsIkJhY2tncm91bmRGaWxsVHlwZSI6MCwiTWFyZ2luIjp7IiRpZCI6IjQxOCIsIlRvcCI6MCwiTGVmdCI6MCwiUmlnaHQiOjAsIkJvdHRvbSI6MH0sIlBhZGRpbmciOnsiJGlkIjoiNDE5IiwiVG9wIjowLCJMZWZ0IjowLCJSaWdodCI6MCwiQm90dG9tIjowfSwiQmFja2dyb3VuZCI6eyIkcmVmIjoiODkifSwiSXNWaXNpYmxlIjp0cnVlLCJXaWR0aCI6MC4wLCJIZWlnaHQiOjAuMCwiQm9yZGVyU3R5bGUiOnsiJGlkIjoiNDIwIiwiTGluZUNvbG9yIjpudWxsLCJMaW5lV2VpZ2h0IjowLjAsIkxpbmVUeXBlIjowLCJQYXJlbnRTdHlsZSI6bnVsbH0sIlBhcmVudFN0eWxlIjpudWxsfSwiRHVyYXRpb25TdHlsZSI6eyIkaWQiOiI0MjEiLCJGb250U2V0dGluZ3MiOnsiJGlkIjoiNDIyIiwiRm9udFNpemUiOjEwLCJGb250TmFtZSI6IkNhbGlicmkiLCJJc0JvbGQiOmZhbHNlLCJJc0l0YWxpYyI6ZmFsc2UsIklzVW5kZXJsaW5lZCI6ZmFsc2UsIlBhcmVudFN0eWxlIjpudWxsfSwiQXV0b1NpemUiOjAsIkZvcmVncm91bmQiOnsiJGlkIjoiNDIzIiwiQ29sb3IiOnsiJHJlZiI6IjkzIn19LCJNYXhXaWR0aCI6MjAwLjAsIk1heEhlaWdodCI6IkluZmluaXR5IiwiU21hcnRGb3JlZ3JvdW5kSXNBY3RpdmUiOmZhbHNlLCJIb3Jpem9udGFsQWxpZ25tZW50IjowLCJWZXJ0aWNhbEFsaWdubWVudCI6MCwiU21hcnRGb3JlZ3JvdW5kIjpudWxsLCJCYWNrZ3JvdW5kRmlsbFR5cGUiOjAsIk1hcmdpbiI6eyIkaWQiOiI0MjQiLCJUb3AiOjAsIkxlZnQiOjAsIlJpZ2h0IjowLCJCb3R0b20iOjB9LCJQYWRkaW5nIjp7IiRpZCI6IjQyNSIsIlRvcCI6MCwiTGVmdCI6MCwiUmlnaHQiOjAsIkJvdHRvbSI6MH0sIkJhY2tncm91bmQiOnsiJHJlZiI6Ijk2In0sIklzVmlzaWJsZSI6dHJ1ZSwiV2lkdGgiOjAuMCwiSGVpZ2h0IjowLjAsIkJvcmRlclN0eWxlIjp7IiRpZCI6IjQyNiIsIkxpbmVDb2xvciI6bnVsbCwiTGluZVdlaWdodCI6MC4wLCJMaW5lVHlwZSI6MCwiUGFyZW50U3R5bGUiOm51bGx9LCJQYXJlbnRTdHlsZSI6bnVsbH0sIkhvcml6b250YWxDb25uZWN0b3JTdHlsZSI6eyIkaWQiOiI0MjciLCJMaW5lQ29sb3IiOnsiJHJlZiI6Ijk4In0sIkxpbmVXZWlnaHQiOjEuMCwiTGluZVR5cGUiOjAsIlBhcmVudFN0eWxlIjpudWxsfSwiVmVydGljYWxDb25uZWN0b3JTdHlsZSI6eyIkaWQiOiI0Mjg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DI5IiwiTWFyZ2luIjp7IiRpZCI6IjQzMCIsIlRvcCI6MCwiTGVmdCI6NCwiUmlnaHQiOjQsIkJvdHRvbSI6MH0sIlBhZGRpbmciOnsiJGlkIjoiNDMxIiwiVG9wIjowLCJMZWZ0IjowLCJSaWdodCI6MCwiQm90dG9tIjowfSwiQmFja2dyb3VuZCI6eyIkaWQiOiI0MzIiLCJDb2xvciI6eyIkaWQiOiI0MzMiLCJBIjoyNTUsIlIiOjkxLCJHIjoxNTUsIkIiOjIxM319LCJJc1Zpc2libGUiOnRydWUsIldpZHRoIjowLjAsIkhlaWdodCI6MTYuMCwiQm9yZGVyU3R5bGUiOnsiJGlkIjoiNDM0IiwiTGluZUNvbG9yIjp7IiRyZWYiOiIxMDkifSwiTGluZVdlaWdodCI6MC4wLCJMaW5lVHlwZSI6MCwiUGFyZW50U3R5bGUiOm51bGx9LCJQYXJlbnRTdHlsZSI6bnVsbH0sIlRpdGxlU3R5bGUiOnsiJGlkIjoiNDM1IiwiRm9udFNldHRpbmdzIjp7IiRpZCI6IjQzNiIsIkZvbnRTaXplIjoxMSwiRm9udE5hbWUiOiJDYWxpYnJpIiwiSXNCb2xkIjp0cnVlLCJJc0l0YWxpYyI6ZmFsc2UsIklzVW5kZXJsaW5lZCI6ZmFsc2UsIlBhcmVudFN0eWxlIjpudWxsfSwiQXV0b1NpemUiOjAsIkZvcmVncm91bmQiOnsiJGlkIjoiNDM3IiwiQ29sb3IiOnsiJHJlZiI6IjExNCJ9fSwiTWF4V2lkdGgiOjcyMC4wLCJNYXhIZWlnaHQiOiJJbmZpbml0eSIsIlNtYXJ0Rm9yZWdyb3VuZElzQWN0aXZlIjpmYWxzZSwiSG9yaXpvbnRhbEFsaWdubWVudCI6MCwiVmVydGljYWxBbGlnbm1lbnQiOjAsIlNtYXJ0Rm9yZWdyb3VuZCI6bnVsbCwiQmFja2dyb3VuZEZpbGxUeXBlIjowLCJNYXJnaW4iOnsiJGlkIjoiNDM4IiwiVG9wIjowLCJMZWZ0IjowLCJSaWdodCI6MCwiQm90dG9tIjowfSwiUGFkZGluZyI6eyIkaWQiOiI0MzkiLCJUb3AiOjAsIkxlZnQiOjAsIlJpZ2h0IjowLCJCb3R0b20iOjB9LCJCYWNrZ3JvdW5kIjp7IiRyZWYiOiIxMTcifSwiSXNWaXNpYmxlIjp0cnVlLCJXaWR0aCI6MC4wLCJIZWlnaHQiOjAuMCwiQm9yZGVyU3R5bGUiOnsiJGlkIjoiNDQwIiwiTGluZUNvbG9yIjpudWxsLCJMaW5lV2VpZ2h0IjowLjAsIkxpbmVUeXBlIjowLCJQYXJlbnRTdHlsZSI6bnVsbH0sIlBhcmVudFN0eWxlIjpudWxsfSwiRGF0ZVN0eWxlIjp7IiRpZCI6IjQ0MSIsIkZvbnRTZXR0aW5ncyI6eyIkaWQiOiI0NDIiLCJGb250U2l6ZSI6MTAsIkZvbnROYW1lIjoiQ2FsaWJyaSIsIklzQm9sZCI6ZmFsc2UsIklzSXRhbGljIjpmYWxzZSwiSXNVbmRlcmxpbmVkIjpmYWxzZSwiUGFyZW50U3R5bGUiOm51bGx9LCJBdXRvU2l6ZSI6MCwiRm9yZWdyb3VuZCI6eyIkaWQiOiI0NDMiLCJDb2xvciI6eyIkcmVmIjoiMTIxIn19LCJNYXhXaWR0aCI6MjAwLjAsIk1heEhlaWdodCI6IkluZmluaXR5IiwiU21hcnRGb3JlZ3JvdW5kSXNBY3RpdmUiOmZhbHNlLCJIb3Jpem9udGFsQWxpZ25tZW50IjowLCJWZXJ0aWNhbEFsaWdubWVudCI6MCwiU21hcnRGb3JlZ3JvdW5kIjpudWxsLCJCYWNrZ3JvdW5kRmlsbFR5cGUiOjAsIk1hcmdpbiI6eyIkaWQiOiI0NDQiLCJUb3AiOjAsIkxlZnQiOjAsIlJpZ2h0IjowLCJCb3R0b20iOjB9LCJQYWRkaW5nIjp7IiRpZCI6IjQ0NSIsIlRvcCI6MCwiTGVmdCI6MCwiUmlnaHQiOjAsIkJvdHRvbSI6MH0sIkJhY2tncm91bmQiOnsiJHJlZiI6IjEyNCJ9LCJJc1Zpc2libGUiOnRydWUsIldpZHRoIjowLjAsIkhlaWdodCI6MC4wLCJCb3JkZXJTdHlsZSI6eyIkaWQiOiI0NDYiLCJMaW5lQ29sb3IiOm51bGwsIkxpbmVXZWlnaHQiOjAuMCwiTGluZVR5cGUiOjAsIlBhcmVudFN0eWxlIjpudWxsfSwiUGFyZW50U3R5bGUiOm51bGx9LCJEYXRlRm9ybWF0Ijp7IiRpZCI6IjQ0Ny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xMCwiU21hcnREdXJhdGlvbkFjdGl2YXRlZCI6ZmFsc2UsIkRhdGVGb3JtYXQiOnsiJHJlZiI6IjQ0NyJ9LCJJZCI6IjIyZjM5ZmI4LTI5OTQtNDkxMS1hYWM2LTBmZjI5NTg3ZWZkNCIsIkltcG9ydElkIjpudWxsLCJUaXRsZSI6Iuy1nOyihSDrs7Tqs6DshJwg7J6R7ISxIOuwjyDtlLzrk5zrsLEiLCJOb3RlIjpudWxsLCJIeXBlcmxpbmsiOm51bGwsIklzQ2hhbmdlZCI6ZmFsc2UsIklzTmV3IjpmYWxzZX1dLCJNc1Byb2plY3RJdGVtc1RyZWUiOnsiJGlkIjoiNDQ4IiwiUm9vdCI6eyJJbXBvcnRJZCI6bnVsbCwiSXNJbXBvcnRlZCI6ZmFsc2UsIkNoaWxkcmVuIjpbXX19LCJNZXRhZGF0YSI6eyIkaWQiOiI0NDkiLCJSZWNlbnRDb2xvcnNDb2xsZWN0aW9uIjoiW1wiI0ZGRkZDMDAwXCIsXCIjRkZFRDdEMzFcIixcIiNGRjVCOUJENVwiLFwiI0ZGNDQ1NDZBXCIsXCIjRkY3MEFENDdcIl0ifSwiU2V0dGluZ3MiOnsiJGlkIjoiNDUwIiwiSW1wYU9wdGlvbnMiOnsiJGlkIjoiNDUxIiwiTGVmdFRvUmlnaHQiOmZhbHNlLCJQYXlsb2FkT3B0aW9ucyI6Mn0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mZhbHNlLCJTbWFydFRpbWVsaW5lVGFza1BlcmNlbnRhZ2VGaXQiOmZhbHNlfSwiSXNOZXciOnRydWUsIkltcG9ydFR5cGUiOjAsIkZpbGVQYXRoIjpudWxsLCJUaW1lQ29uZmlndXJhdGlvbiI6eyIkaWQiOiI0NTIiLCJVc2VUaW1lIjpmYWxzZSwiV29ya0RheVN0YXJ0IjoiMDA6MDA6MDAiLCJXb3JrRGF5RW5kIjoiMjM6NTk6MDAifSwiTGFzdFVzZWRUZW1wbGF0ZUlkIjoiNzM1NWI2MzMtYWM2Ni00NTI4LThiNGQtMjk5ZmFlZGM5ZWU5In0="/>
  <p:tag name="__MASTER" val="__part_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와이드스크린</PresentationFormat>
  <Paragraphs>87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2014-11-18T23:21:56Z</dcterms:created>
  <dcterms:modified xsi:type="dcterms:W3CDTF">2019-04-17T11:24:51Z</dcterms:modified>
</cp:coreProperties>
</file>