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0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0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9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0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130.xml"/><Relationship Id="rId21" Type="http://schemas.openxmlformats.org/officeDocument/2006/relationships/tags" Target="../tags/tag125.xml"/><Relationship Id="rId42" Type="http://schemas.openxmlformats.org/officeDocument/2006/relationships/tags" Target="../tags/tag146.xml"/><Relationship Id="rId47" Type="http://schemas.openxmlformats.org/officeDocument/2006/relationships/tags" Target="../tags/tag151.xml"/><Relationship Id="rId63" Type="http://schemas.openxmlformats.org/officeDocument/2006/relationships/tags" Target="../tags/tag167.xml"/><Relationship Id="rId68" Type="http://schemas.openxmlformats.org/officeDocument/2006/relationships/tags" Target="../tags/tag172.xml"/><Relationship Id="rId84" Type="http://schemas.openxmlformats.org/officeDocument/2006/relationships/tags" Target="../tags/tag188.xml"/><Relationship Id="rId89" Type="http://schemas.openxmlformats.org/officeDocument/2006/relationships/tags" Target="../tags/tag193.xml"/><Relationship Id="rId7" Type="http://schemas.openxmlformats.org/officeDocument/2006/relationships/tags" Target="../tags/tag111.xml"/><Relationship Id="rId71" Type="http://schemas.openxmlformats.org/officeDocument/2006/relationships/tags" Target="../tags/tag175.xml"/><Relationship Id="rId92" Type="http://schemas.openxmlformats.org/officeDocument/2006/relationships/tags" Target="../tags/tag196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29" Type="http://schemas.openxmlformats.org/officeDocument/2006/relationships/tags" Target="../tags/tag133.xml"/><Relationship Id="rId11" Type="http://schemas.openxmlformats.org/officeDocument/2006/relationships/tags" Target="../tags/tag115.xml"/><Relationship Id="rId24" Type="http://schemas.openxmlformats.org/officeDocument/2006/relationships/tags" Target="../tags/tag128.xml"/><Relationship Id="rId32" Type="http://schemas.openxmlformats.org/officeDocument/2006/relationships/tags" Target="../tags/tag136.xml"/><Relationship Id="rId37" Type="http://schemas.openxmlformats.org/officeDocument/2006/relationships/tags" Target="../tags/tag141.xml"/><Relationship Id="rId40" Type="http://schemas.openxmlformats.org/officeDocument/2006/relationships/tags" Target="../tags/tag144.xml"/><Relationship Id="rId45" Type="http://schemas.openxmlformats.org/officeDocument/2006/relationships/tags" Target="../tags/tag149.xml"/><Relationship Id="rId53" Type="http://schemas.openxmlformats.org/officeDocument/2006/relationships/tags" Target="../tags/tag157.xml"/><Relationship Id="rId58" Type="http://schemas.openxmlformats.org/officeDocument/2006/relationships/tags" Target="../tags/tag162.xml"/><Relationship Id="rId66" Type="http://schemas.openxmlformats.org/officeDocument/2006/relationships/tags" Target="../tags/tag170.xml"/><Relationship Id="rId74" Type="http://schemas.openxmlformats.org/officeDocument/2006/relationships/tags" Target="../tags/tag178.xml"/><Relationship Id="rId79" Type="http://schemas.openxmlformats.org/officeDocument/2006/relationships/tags" Target="../tags/tag183.xml"/><Relationship Id="rId87" Type="http://schemas.openxmlformats.org/officeDocument/2006/relationships/tags" Target="../tags/tag191.xml"/><Relationship Id="rId102" Type="http://schemas.openxmlformats.org/officeDocument/2006/relationships/tags" Target="../tags/tag206.xml"/><Relationship Id="rId5" Type="http://schemas.openxmlformats.org/officeDocument/2006/relationships/tags" Target="../tags/tag109.xml"/><Relationship Id="rId61" Type="http://schemas.openxmlformats.org/officeDocument/2006/relationships/tags" Target="../tags/tag165.xml"/><Relationship Id="rId82" Type="http://schemas.openxmlformats.org/officeDocument/2006/relationships/tags" Target="../tags/tag186.xml"/><Relationship Id="rId90" Type="http://schemas.openxmlformats.org/officeDocument/2006/relationships/tags" Target="../tags/tag194.xml"/><Relationship Id="rId95" Type="http://schemas.openxmlformats.org/officeDocument/2006/relationships/tags" Target="../tags/tag199.xml"/><Relationship Id="rId19" Type="http://schemas.openxmlformats.org/officeDocument/2006/relationships/tags" Target="../tags/tag123.xml"/><Relationship Id="rId14" Type="http://schemas.openxmlformats.org/officeDocument/2006/relationships/tags" Target="../tags/tag118.xml"/><Relationship Id="rId22" Type="http://schemas.openxmlformats.org/officeDocument/2006/relationships/tags" Target="../tags/tag126.xml"/><Relationship Id="rId27" Type="http://schemas.openxmlformats.org/officeDocument/2006/relationships/tags" Target="../tags/tag131.xml"/><Relationship Id="rId30" Type="http://schemas.openxmlformats.org/officeDocument/2006/relationships/tags" Target="../tags/tag134.xml"/><Relationship Id="rId35" Type="http://schemas.openxmlformats.org/officeDocument/2006/relationships/tags" Target="../tags/tag139.xml"/><Relationship Id="rId43" Type="http://schemas.openxmlformats.org/officeDocument/2006/relationships/tags" Target="../tags/tag147.xml"/><Relationship Id="rId48" Type="http://schemas.openxmlformats.org/officeDocument/2006/relationships/tags" Target="../tags/tag152.xml"/><Relationship Id="rId56" Type="http://schemas.openxmlformats.org/officeDocument/2006/relationships/tags" Target="../tags/tag160.xml"/><Relationship Id="rId64" Type="http://schemas.openxmlformats.org/officeDocument/2006/relationships/tags" Target="../tags/tag168.xml"/><Relationship Id="rId69" Type="http://schemas.openxmlformats.org/officeDocument/2006/relationships/tags" Target="../tags/tag173.xml"/><Relationship Id="rId77" Type="http://schemas.openxmlformats.org/officeDocument/2006/relationships/tags" Target="../tags/tag181.xml"/><Relationship Id="rId100" Type="http://schemas.openxmlformats.org/officeDocument/2006/relationships/tags" Target="../tags/tag204.xml"/><Relationship Id="rId8" Type="http://schemas.openxmlformats.org/officeDocument/2006/relationships/tags" Target="../tags/tag112.xml"/><Relationship Id="rId51" Type="http://schemas.openxmlformats.org/officeDocument/2006/relationships/tags" Target="../tags/tag155.xml"/><Relationship Id="rId72" Type="http://schemas.openxmlformats.org/officeDocument/2006/relationships/tags" Target="../tags/tag176.xml"/><Relationship Id="rId80" Type="http://schemas.openxmlformats.org/officeDocument/2006/relationships/tags" Target="../tags/tag184.xml"/><Relationship Id="rId85" Type="http://schemas.openxmlformats.org/officeDocument/2006/relationships/tags" Target="../tags/tag189.xml"/><Relationship Id="rId93" Type="http://schemas.openxmlformats.org/officeDocument/2006/relationships/tags" Target="../tags/tag197.xml"/><Relationship Id="rId98" Type="http://schemas.openxmlformats.org/officeDocument/2006/relationships/tags" Target="../tags/tag202.xml"/><Relationship Id="rId3" Type="http://schemas.openxmlformats.org/officeDocument/2006/relationships/tags" Target="../tags/tag107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5" Type="http://schemas.openxmlformats.org/officeDocument/2006/relationships/tags" Target="../tags/tag129.xml"/><Relationship Id="rId33" Type="http://schemas.openxmlformats.org/officeDocument/2006/relationships/tags" Target="../tags/tag137.xml"/><Relationship Id="rId38" Type="http://schemas.openxmlformats.org/officeDocument/2006/relationships/tags" Target="../tags/tag142.xml"/><Relationship Id="rId46" Type="http://schemas.openxmlformats.org/officeDocument/2006/relationships/tags" Target="../tags/tag150.xml"/><Relationship Id="rId59" Type="http://schemas.openxmlformats.org/officeDocument/2006/relationships/tags" Target="../tags/tag163.xml"/><Relationship Id="rId67" Type="http://schemas.openxmlformats.org/officeDocument/2006/relationships/tags" Target="../tags/tag171.xml"/><Relationship Id="rId103" Type="http://schemas.openxmlformats.org/officeDocument/2006/relationships/tags" Target="../tags/tag207.xml"/><Relationship Id="rId20" Type="http://schemas.openxmlformats.org/officeDocument/2006/relationships/tags" Target="../tags/tag124.xml"/><Relationship Id="rId41" Type="http://schemas.openxmlformats.org/officeDocument/2006/relationships/tags" Target="../tags/tag145.xml"/><Relationship Id="rId54" Type="http://schemas.openxmlformats.org/officeDocument/2006/relationships/tags" Target="../tags/tag158.xml"/><Relationship Id="rId62" Type="http://schemas.openxmlformats.org/officeDocument/2006/relationships/tags" Target="../tags/tag166.xml"/><Relationship Id="rId70" Type="http://schemas.openxmlformats.org/officeDocument/2006/relationships/tags" Target="../tags/tag174.xml"/><Relationship Id="rId75" Type="http://schemas.openxmlformats.org/officeDocument/2006/relationships/tags" Target="../tags/tag179.xml"/><Relationship Id="rId83" Type="http://schemas.openxmlformats.org/officeDocument/2006/relationships/tags" Target="../tags/tag187.xml"/><Relationship Id="rId88" Type="http://schemas.openxmlformats.org/officeDocument/2006/relationships/tags" Target="../tags/tag192.xml"/><Relationship Id="rId91" Type="http://schemas.openxmlformats.org/officeDocument/2006/relationships/tags" Target="../tags/tag195.xml"/><Relationship Id="rId96" Type="http://schemas.openxmlformats.org/officeDocument/2006/relationships/tags" Target="../tags/tag200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5" Type="http://schemas.openxmlformats.org/officeDocument/2006/relationships/tags" Target="../tags/tag119.xml"/><Relationship Id="rId23" Type="http://schemas.openxmlformats.org/officeDocument/2006/relationships/tags" Target="../tags/tag127.xml"/><Relationship Id="rId28" Type="http://schemas.openxmlformats.org/officeDocument/2006/relationships/tags" Target="../tags/tag132.xml"/><Relationship Id="rId36" Type="http://schemas.openxmlformats.org/officeDocument/2006/relationships/tags" Target="../tags/tag140.xml"/><Relationship Id="rId49" Type="http://schemas.openxmlformats.org/officeDocument/2006/relationships/tags" Target="../tags/tag153.xml"/><Relationship Id="rId57" Type="http://schemas.openxmlformats.org/officeDocument/2006/relationships/tags" Target="../tags/tag161.xml"/><Relationship Id="rId10" Type="http://schemas.openxmlformats.org/officeDocument/2006/relationships/tags" Target="../tags/tag114.xml"/><Relationship Id="rId31" Type="http://schemas.openxmlformats.org/officeDocument/2006/relationships/tags" Target="../tags/tag135.xml"/><Relationship Id="rId44" Type="http://schemas.openxmlformats.org/officeDocument/2006/relationships/tags" Target="../tags/tag148.xml"/><Relationship Id="rId52" Type="http://schemas.openxmlformats.org/officeDocument/2006/relationships/tags" Target="../tags/tag156.xml"/><Relationship Id="rId60" Type="http://schemas.openxmlformats.org/officeDocument/2006/relationships/tags" Target="../tags/tag164.xml"/><Relationship Id="rId65" Type="http://schemas.openxmlformats.org/officeDocument/2006/relationships/tags" Target="../tags/tag169.xml"/><Relationship Id="rId73" Type="http://schemas.openxmlformats.org/officeDocument/2006/relationships/tags" Target="../tags/tag177.xml"/><Relationship Id="rId78" Type="http://schemas.openxmlformats.org/officeDocument/2006/relationships/tags" Target="../tags/tag182.xml"/><Relationship Id="rId81" Type="http://schemas.openxmlformats.org/officeDocument/2006/relationships/tags" Target="../tags/tag185.xml"/><Relationship Id="rId86" Type="http://schemas.openxmlformats.org/officeDocument/2006/relationships/tags" Target="../tags/tag190.xml"/><Relationship Id="rId94" Type="http://schemas.openxmlformats.org/officeDocument/2006/relationships/tags" Target="../tags/tag198.xml"/><Relationship Id="rId99" Type="http://schemas.openxmlformats.org/officeDocument/2006/relationships/tags" Target="../tags/tag203.xml"/><Relationship Id="rId101" Type="http://schemas.openxmlformats.org/officeDocument/2006/relationships/tags" Target="../tags/tag205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39" Type="http://schemas.openxmlformats.org/officeDocument/2006/relationships/tags" Target="../tags/tag143.xml"/><Relationship Id="rId34" Type="http://schemas.openxmlformats.org/officeDocument/2006/relationships/tags" Target="../tags/tag138.xml"/><Relationship Id="rId50" Type="http://schemas.openxmlformats.org/officeDocument/2006/relationships/tags" Target="../tags/tag154.xml"/><Relationship Id="rId55" Type="http://schemas.openxmlformats.org/officeDocument/2006/relationships/tags" Target="../tags/tag159.xml"/><Relationship Id="rId76" Type="http://schemas.openxmlformats.org/officeDocument/2006/relationships/tags" Target="../tags/tag180.xml"/><Relationship Id="rId97" Type="http://schemas.openxmlformats.org/officeDocument/2006/relationships/tags" Target="../tags/tag201.xml"/><Relationship Id="rId10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OTLSHAPE_T_73a753fc3eb04cce8a74f5f2ee475fdf_HorizontalConnector1">
            <a:extLst>
              <a:ext uri="{FF2B5EF4-FFF2-40B4-BE49-F238E27FC236}">
                <a16:creationId xmlns:a16="http://schemas.microsoft.com/office/drawing/2014/main" id="{5CD52E8E-EF2D-498B-AC34-14CDFB4243EB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588137" y="3661495"/>
            <a:ext cx="791481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OTLSHAPE_T_3d5524b220ea4232b2aca4dceb1fd24f_HorizontalConnector1">
            <a:extLst>
              <a:ext uri="{FF2B5EF4-FFF2-40B4-BE49-F238E27FC236}">
                <a16:creationId xmlns:a16="http://schemas.microsoft.com/office/drawing/2014/main" id="{40A191B9-27AE-496D-B5EA-718CB0426176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910209" y="3394795"/>
            <a:ext cx="5842234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OTLSHAPE_T_87ee498b9b024e72a9fd4bf0b93a907e_HorizontalConnector1">
            <a:extLst>
              <a:ext uri="{FF2B5EF4-FFF2-40B4-BE49-F238E27FC236}">
                <a16:creationId xmlns:a16="http://schemas.microsoft.com/office/drawing/2014/main" id="{30E3780E-F510-4BBD-BD0E-3A2C6789BA10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706459" y="3128095"/>
            <a:ext cx="4951915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OTLSHAPE_T_7f025863b5434f9ca6f083d56cac4820_HorizontalConnector1">
            <a:extLst>
              <a:ext uri="{FF2B5EF4-FFF2-40B4-BE49-F238E27FC236}">
                <a16:creationId xmlns:a16="http://schemas.microsoft.com/office/drawing/2014/main" id="{98834A85-8026-4435-987D-040F7FE5D5D2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744220" y="2861395"/>
            <a:ext cx="4038897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OTLSHAPE_T_0c43ef4a38ab46e5bbc576f52f3f63fc_HorizontalConnector1">
            <a:extLst>
              <a:ext uri="{FF2B5EF4-FFF2-40B4-BE49-F238E27FC236}">
                <a16:creationId xmlns:a16="http://schemas.microsoft.com/office/drawing/2014/main" id="{EF0214BD-9812-4D0E-B439-B024A7633D8F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938318" y="2594695"/>
            <a:ext cx="1656659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OTLSHAPE_T_5a184d61f5e2438db63ae5802af9b305_HorizontalConnector1">
            <a:extLst>
              <a:ext uri="{FF2B5EF4-FFF2-40B4-BE49-F238E27FC236}">
                <a16:creationId xmlns:a16="http://schemas.microsoft.com/office/drawing/2014/main" id="{9D5BF7EC-E5CA-4677-9D1C-8B7DF92C45C7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809794" y="2327995"/>
            <a:ext cx="909927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OTLSHAPE_M_59b5ac8298c14cca9e65190bf60d5d05_Connector1">
            <a:extLst>
              <a:ext uri="{FF2B5EF4-FFF2-40B4-BE49-F238E27FC236}">
                <a16:creationId xmlns:a16="http://schemas.microsoft.com/office/drawing/2014/main" id="{D6D0ECCA-6473-4B30-B9F5-6E3496F1B2DD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1134921" y="4616069"/>
            <a:ext cx="0" cy="527431"/>
          </a:xfrm>
          <a:prstGeom prst="line">
            <a:avLst/>
          </a:prstGeom>
          <a:ln w="7620" cap="flat" cmpd="sng" algn="ctr">
            <a:solidFill>
              <a:schemeClr val="accent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OTLSHAPE_M_2b147c48339f434892a5ef1836ea3597_Connector1">
            <a:extLst>
              <a:ext uri="{FF2B5EF4-FFF2-40B4-BE49-F238E27FC236}">
                <a16:creationId xmlns:a16="http://schemas.microsoft.com/office/drawing/2014/main" id="{5B49BB92-2B78-415A-8D53-D73B7EDBA627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10478479" y="4078266"/>
            <a:ext cx="0" cy="1065234"/>
          </a:xfrm>
          <a:prstGeom prst="line">
            <a:avLst/>
          </a:prstGeom>
          <a:ln w="7620" cap="flat" cmpd="sng" algn="ctr">
            <a:solidFill>
              <a:schemeClr val="accent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OTLSHAPE_M_9f860f8d65ee4aac85039f30c2ffcf33_Connector1">
            <a:extLst>
              <a:ext uri="{FF2B5EF4-FFF2-40B4-BE49-F238E27FC236}">
                <a16:creationId xmlns:a16="http://schemas.microsoft.com/office/drawing/2014/main" id="{BC3BBD21-2083-4424-9E7B-93E5D997D9FF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7415083" y="4701328"/>
            <a:ext cx="0" cy="442172"/>
          </a:xfrm>
          <a:prstGeom prst="line">
            <a:avLst/>
          </a:prstGeom>
          <a:ln w="7620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OTLSHAPE_M_051a32e4ff0e47229380669de64fe5ab_Connector1">
            <a:extLst>
              <a:ext uri="{FF2B5EF4-FFF2-40B4-BE49-F238E27FC236}">
                <a16:creationId xmlns:a16="http://schemas.microsoft.com/office/drawing/2014/main" id="{E04F8228-470B-43ED-BFFD-9031E65EDBBE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5008129" y="4701328"/>
            <a:ext cx="0" cy="442172"/>
          </a:xfrm>
          <a:prstGeom prst="line">
            <a:avLst/>
          </a:prstGeom>
          <a:ln w="7620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OTLSHAPE_M_8cc1ba62bc92479399f399f1daac8d07_Connector1">
            <a:extLst>
              <a:ext uri="{FF2B5EF4-FFF2-40B4-BE49-F238E27FC236}">
                <a16:creationId xmlns:a16="http://schemas.microsoft.com/office/drawing/2014/main" id="{09C172CA-6A5D-4C35-9695-E2960CE135D5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1069477" y="4701328"/>
            <a:ext cx="0" cy="442172"/>
          </a:xfrm>
          <a:prstGeom prst="line">
            <a:avLst/>
          </a:prstGeom>
          <a:ln w="7620" cap="flat" cmpd="sng" algn="ctr">
            <a:solidFill>
              <a:schemeClr val="dk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TLSHAPE_TB_00000000000000000000000000000000_LeftEndCaps">
            <a:extLst>
              <a:ext uri="{FF2B5EF4-FFF2-40B4-BE49-F238E27FC236}">
                <a16:creationId xmlns:a16="http://schemas.microsoft.com/office/drawing/2014/main" id="{90CE00D4-1B71-4919-83A2-BAC95DF55D6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54000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  <a:endParaRPr lang="ko-KR" alt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TB_00000000000000000000000000000000_RightEndCaps">
            <a:extLst>
              <a:ext uri="{FF2B5EF4-FFF2-40B4-BE49-F238E27FC236}">
                <a16:creationId xmlns:a16="http://schemas.microsoft.com/office/drawing/2014/main" id="{65E97540-C73D-42D7-B19C-E10D3E80BFF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  <a:endParaRPr lang="ko-KR" alt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1" name="OTLSHAPE_TB_00000000000000000000000000000000_ScaleContainer">
            <a:extLst>
              <a:ext uri="{FF2B5EF4-FFF2-40B4-BE49-F238E27FC236}">
                <a16:creationId xmlns:a16="http://schemas.microsoft.com/office/drawing/2014/main" id="{8473A961-55E2-4ABE-88D4-3515CFCEC7F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OTLSHAPE_TB_00000000000000000000000000000000_ElapsedTime" hidden="1">
            <a:extLst>
              <a:ext uri="{FF2B5EF4-FFF2-40B4-BE49-F238E27FC236}">
                <a16:creationId xmlns:a16="http://schemas.microsoft.com/office/drawing/2014/main" id="{7C321DEA-3BBE-4DD8-89F8-374572168C9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OTLSHAPE_TB_00000000000000000000000000000000_TodayMarkerShape" hidden="1">
            <a:extLst>
              <a:ext uri="{FF2B5EF4-FFF2-40B4-BE49-F238E27FC236}">
                <a16:creationId xmlns:a16="http://schemas.microsoft.com/office/drawing/2014/main" id="{01631BEA-79F8-4FBD-8657-416D99023EA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90037" y="55245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OTLSHAPE_TB_00000000000000000000000000000000_TodayMarkerText" hidden="1">
            <a:extLst>
              <a:ext uri="{FF2B5EF4-FFF2-40B4-BE49-F238E27FC236}">
                <a16:creationId xmlns:a16="http://schemas.microsoft.com/office/drawing/2014/main" id="{442B516D-D9E2-405F-984B-38699D3F15C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844465" y="5651500"/>
            <a:ext cx="307777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1200">
                <a:solidFill>
                  <a:schemeClr val="dk1"/>
                </a:solidFill>
                <a:latin typeface="Calibri" panose="020F0502020204030204" pitchFamily="34" charset="0"/>
              </a:rPr>
              <a:t>오늘</a:t>
            </a:r>
          </a:p>
        </p:txBody>
      </p:sp>
      <p:sp>
        <p:nvSpPr>
          <p:cNvPr id="175" name="OTLSHAPE_TB_00000000000000000000000000000000_TimescaleInterval1">
            <a:extLst>
              <a:ext uri="{FF2B5EF4-FFF2-40B4-BE49-F238E27FC236}">
                <a16:creationId xmlns:a16="http://schemas.microsoft.com/office/drawing/2014/main" id="{C51FE4BF-1A2D-4E21-AA30-C8517130D4CD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907965" y="5240972"/>
            <a:ext cx="4191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ko-KR" alt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하루 </a:t>
            </a:r>
            <a:r>
              <a:rPr lang="en-US" altLang="ko-KR" sz="1200" spc="-18">
                <a:solidFill>
                  <a:schemeClr val="lt1"/>
                </a:solidFill>
                <a:latin typeface="Calibri" panose="020F0502020204030204" pitchFamily="34" charset="0"/>
              </a:rPr>
              <a:t>1</a:t>
            </a:r>
            <a:endParaRPr lang="ko-KR" alt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6" name="OTLSHAPE_TB_00000000000000000000000000000000_Separator1">
            <a:extLst>
              <a:ext uri="{FF2B5EF4-FFF2-40B4-BE49-F238E27FC236}">
                <a16:creationId xmlns:a16="http://schemas.microsoft.com/office/drawing/2014/main" id="{02F0C523-F3A1-48E8-B1D3-7D72D864FA22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1719719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TLSHAPE_TB_00000000000000000000000000000000_TimescaleInterval2">
            <a:extLst>
              <a:ext uri="{FF2B5EF4-FFF2-40B4-BE49-F238E27FC236}">
                <a16:creationId xmlns:a16="http://schemas.microsoft.com/office/drawing/2014/main" id="{7EA9A13A-7144-466F-BC2A-326CF5346F1E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783221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8" name="OTLSHAPE_TB_00000000000000000000000000000000_Separator2">
            <a:extLst>
              <a:ext uri="{FF2B5EF4-FFF2-40B4-BE49-F238E27FC236}">
                <a16:creationId xmlns:a16="http://schemas.microsoft.com/office/drawing/2014/main" id="{8602B19C-CF07-4B79-B734-DF286CDC083E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2594975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TLSHAPE_TB_00000000000000000000000000000000_TimescaleInterval3">
            <a:extLst>
              <a:ext uri="{FF2B5EF4-FFF2-40B4-BE49-F238E27FC236}">
                <a16:creationId xmlns:a16="http://schemas.microsoft.com/office/drawing/2014/main" id="{78641664-820E-4EEE-9D6E-D6051D935037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2658477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80" name="OTLSHAPE_TB_00000000000000000000000000000000_Separator3">
            <a:extLst>
              <a:ext uri="{FF2B5EF4-FFF2-40B4-BE49-F238E27FC236}">
                <a16:creationId xmlns:a16="http://schemas.microsoft.com/office/drawing/2014/main" id="{7E312A91-4D3B-4508-931E-7CDF162A27FA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3470231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TLSHAPE_TB_00000000000000000000000000000000_TimescaleInterval4">
            <a:extLst>
              <a:ext uri="{FF2B5EF4-FFF2-40B4-BE49-F238E27FC236}">
                <a16:creationId xmlns:a16="http://schemas.microsoft.com/office/drawing/2014/main" id="{5356EC5C-A841-49F4-85E2-51B07264EB06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3533733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89" name="OTLSHAPE_TB_00000000000000000000000000000000_Separator4">
            <a:extLst>
              <a:ext uri="{FF2B5EF4-FFF2-40B4-BE49-F238E27FC236}">
                <a16:creationId xmlns:a16="http://schemas.microsoft.com/office/drawing/2014/main" id="{4FD2FC34-7420-4E56-A379-79F48CDB9C2C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4345487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TLSHAPE_TB_00000000000000000000000000000000_TimescaleInterval5">
            <a:extLst>
              <a:ext uri="{FF2B5EF4-FFF2-40B4-BE49-F238E27FC236}">
                <a16:creationId xmlns:a16="http://schemas.microsoft.com/office/drawing/2014/main" id="{4CBC66A0-F31A-4E8C-B04A-05BB63300BF2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4408989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1" name="OTLSHAPE_TB_00000000000000000000000000000000_Separator5">
            <a:extLst>
              <a:ext uri="{FF2B5EF4-FFF2-40B4-BE49-F238E27FC236}">
                <a16:creationId xmlns:a16="http://schemas.microsoft.com/office/drawing/2014/main" id="{D126DAE9-7AAB-47E5-B550-08E826139B09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5220743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TLSHAPE_TB_00000000000000000000000000000000_TimescaleInterval6">
            <a:extLst>
              <a:ext uri="{FF2B5EF4-FFF2-40B4-BE49-F238E27FC236}">
                <a16:creationId xmlns:a16="http://schemas.microsoft.com/office/drawing/2014/main" id="{0BDC66FD-460C-41C2-818C-EE59021D6072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5284245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21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3" name="OTLSHAPE_TB_00000000000000000000000000000000_Separator6">
            <a:extLst>
              <a:ext uri="{FF2B5EF4-FFF2-40B4-BE49-F238E27FC236}">
                <a16:creationId xmlns:a16="http://schemas.microsoft.com/office/drawing/2014/main" id="{1CF738A3-25AB-493B-9204-357C1A70EA8D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6095999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TLSHAPE_TB_00000000000000000000000000000000_TimescaleInterval7">
            <a:extLst>
              <a:ext uri="{FF2B5EF4-FFF2-40B4-BE49-F238E27FC236}">
                <a16:creationId xmlns:a16="http://schemas.microsoft.com/office/drawing/2014/main" id="{7DE0719F-2A09-4F03-999B-F18F419D14F6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6159501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25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5" name="OTLSHAPE_TB_00000000000000000000000000000000_Separator7">
            <a:extLst>
              <a:ext uri="{FF2B5EF4-FFF2-40B4-BE49-F238E27FC236}">
                <a16:creationId xmlns:a16="http://schemas.microsoft.com/office/drawing/2014/main" id="{7CF16F24-AC3F-4648-A338-89DC6F1A0C5A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6971255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TLSHAPE_TB_00000000000000000000000000000000_TimescaleInterval8">
            <a:extLst>
              <a:ext uri="{FF2B5EF4-FFF2-40B4-BE49-F238E27FC236}">
                <a16:creationId xmlns:a16="http://schemas.microsoft.com/office/drawing/2014/main" id="{3351E0BD-F53A-4A01-BAD5-6279ECC3BAC7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7034757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29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7" name="OTLSHAPE_TB_00000000000000000000000000000000_Separator8">
            <a:extLst>
              <a:ext uri="{FF2B5EF4-FFF2-40B4-BE49-F238E27FC236}">
                <a16:creationId xmlns:a16="http://schemas.microsoft.com/office/drawing/2014/main" id="{8924EDEB-AE2D-4B47-A743-9F4E2C24DD2E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7846511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TLSHAPE_TB_00000000000000000000000000000000_TimescaleInterval9">
            <a:extLst>
              <a:ext uri="{FF2B5EF4-FFF2-40B4-BE49-F238E27FC236}">
                <a16:creationId xmlns:a16="http://schemas.microsoft.com/office/drawing/2014/main" id="{3001E294-AB98-4878-8813-44D989B94783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7910013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33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9" name="OTLSHAPE_TB_00000000000000000000000000000000_Separator9">
            <a:extLst>
              <a:ext uri="{FF2B5EF4-FFF2-40B4-BE49-F238E27FC236}">
                <a16:creationId xmlns:a16="http://schemas.microsoft.com/office/drawing/2014/main" id="{A87363D3-1C07-4E13-A944-A1351D90D2A2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8721767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TLSHAPE_TB_00000000000000000000000000000000_TimescaleInterval10">
            <a:extLst>
              <a:ext uri="{FF2B5EF4-FFF2-40B4-BE49-F238E27FC236}">
                <a16:creationId xmlns:a16="http://schemas.microsoft.com/office/drawing/2014/main" id="{5ED04FD4-EFBB-4ABD-801E-E17285E35F67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8785269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37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01" name="OTLSHAPE_TB_00000000000000000000000000000000_Separator10">
            <a:extLst>
              <a:ext uri="{FF2B5EF4-FFF2-40B4-BE49-F238E27FC236}">
                <a16:creationId xmlns:a16="http://schemas.microsoft.com/office/drawing/2014/main" id="{4A8886FA-E7E4-4F03-B2A2-564B7C6020CE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9597023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TLSHAPE_TB_00000000000000000000000000000000_TimescaleInterval11">
            <a:extLst>
              <a:ext uri="{FF2B5EF4-FFF2-40B4-BE49-F238E27FC236}">
                <a16:creationId xmlns:a16="http://schemas.microsoft.com/office/drawing/2014/main" id="{24039FDF-FEF4-4D8F-8CDC-08FDA5BCEA0F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9660525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41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03" name="OTLSHAPE_TB_00000000000000000000000000000000_Separator11">
            <a:extLst>
              <a:ext uri="{FF2B5EF4-FFF2-40B4-BE49-F238E27FC236}">
                <a16:creationId xmlns:a16="http://schemas.microsoft.com/office/drawing/2014/main" id="{47DB7A4A-5F04-4C1C-AA29-6D71855DC925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10472279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TLSHAPE_TB_00000000000000000000000000000000_TimescaleInterval12">
            <a:extLst>
              <a:ext uri="{FF2B5EF4-FFF2-40B4-BE49-F238E27FC236}">
                <a16:creationId xmlns:a16="http://schemas.microsoft.com/office/drawing/2014/main" id="{6895AF84-44A2-4FBB-BA44-15AB3755DADC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0535781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45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16" name="OTLSHAPE_M_8cc1ba62bc92479399f399f1daac8d07_Title">
            <a:extLst>
              <a:ext uri="{FF2B5EF4-FFF2-40B4-BE49-F238E27FC236}">
                <a16:creationId xmlns:a16="http://schemas.microsoft.com/office/drawing/2014/main" id="{F3AE1ED5-03AE-42D1-B270-4D7CC64F4B0A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91727" y="4589357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Approval</a:t>
            </a:r>
            <a:endParaRPr lang="ko-KR" alt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7" name="OTLSHAPE_M_8cc1ba62bc92479399f399f1daac8d07_Date">
            <a:extLst>
              <a:ext uri="{FF2B5EF4-FFF2-40B4-BE49-F238E27FC236}">
                <a16:creationId xmlns:a16="http://schemas.microsoft.com/office/drawing/2014/main" id="{533139F3-3FD1-4FBA-AEAC-E89606352F78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91727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1/30/2017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8" name="OTLSHAPE_M_8cc1ba62bc92479399f399f1daac8d07_Shape">
            <a:extLst>
              <a:ext uri="{FF2B5EF4-FFF2-40B4-BE49-F238E27FC236}">
                <a16:creationId xmlns:a16="http://schemas.microsoft.com/office/drawing/2014/main" id="{C43D96CB-AB41-41D7-AC3C-0CD3A9285583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 rot="16200000">
            <a:off x="1094877" y="4701328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OTLSHAPE_M_051a32e4ff0e47229380669de64fe5ab_Title">
            <a:extLst>
              <a:ext uri="{FF2B5EF4-FFF2-40B4-BE49-F238E27FC236}">
                <a16:creationId xmlns:a16="http://schemas.microsoft.com/office/drawing/2014/main" id="{EB6BC583-ABB7-464D-BC41-1B9BBDDC639C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5230379" y="4589357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Committee Review 1</a:t>
            </a:r>
            <a:endParaRPr lang="ko-KR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0" name="OTLSHAPE_M_051a32e4ff0e47229380669de64fe5ab_Date">
            <a:extLst>
              <a:ext uri="{FF2B5EF4-FFF2-40B4-BE49-F238E27FC236}">
                <a16:creationId xmlns:a16="http://schemas.microsoft.com/office/drawing/2014/main" id="{2E2EC179-2DDF-487D-B819-0C1BB1432206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5230379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2/17/2017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21" name="OTLSHAPE_M_051a32e4ff0e47229380669de64fe5ab_Shape">
            <a:extLst>
              <a:ext uri="{FF2B5EF4-FFF2-40B4-BE49-F238E27FC236}">
                <a16:creationId xmlns:a16="http://schemas.microsoft.com/office/drawing/2014/main" id="{7D1C450B-A3C9-4884-BF73-BAEE17C162F2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 rot="16200000">
            <a:off x="5033529" y="4701328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OTLSHAPE_M_9f860f8d65ee4aac85039f30c2ffcf33_Title">
            <a:extLst>
              <a:ext uri="{FF2B5EF4-FFF2-40B4-BE49-F238E27FC236}">
                <a16:creationId xmlns:a16="http://schemas.microsoft.com/office/drawing/2014/main" id="{2D469871-9DB9-4002-BC69-D13FE48B2E99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7637333" y="4589357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Committee Review 2</a:t>
            </a:r>
            <a:endParaRPr lang="ko-KR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3" name="OTLSHAPE_M_9f860f8d65ee4aac85039f30c2ffcf33_Date">
            <a:extLst>
              <a:ext uri="{FF2B5EF4-FFF2-40B4-BE49-F238E27FC236}">
                <a16:creationId xmlns:a16="http://schemas.microsoft.com/office/drawing/2014/main" id="{C9AD7D3F-852C-4654-B9BD-0D856A4FB24E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7637333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2/28/2017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24" name="OTLSHAPE_M_9f860f8d65ee4aac85039f30c2ffcf33_Shape">
            <a:extLst>
              <a:ext uri="{FF2B5EF4-FFF2-40B4-BE49-F238E27FC236}">
                <a16:creationId xmlns:a16="http://schemas.microsoft.com/office/drawing/2014/main" id="{20A60BBA-02AB-498E-BEE5-5BC69BAF5082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 rot="16200000">
            <a:off x="7440483" y="4701328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OTLSHAPE_M_2b147c48339f434892a5ef1836ea3597_Title">
            <a:extLst>
              <a:ext uri="{FF2B5EF4-FFF2-40B4-BE49-F238E27FC236}">
                <a16:creationId xmlns:a16="http://schemas.microsoft.com/office/drawing/2014/main" id="{14EC6DB4-9BC6-4932-81F8-96553167A272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0700729" y="3966295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Production</a:t>
            </a:r>
            <a:endParaRPr lang="ko-KR" alt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6" name="OTLSHAPE_M_2b147c48339f434892a5ef1836ea3597_Date">
            <a:extLst>
              <a:ext uri="{FF2B5EF4-FFF2-40B4-BE49-F238E27FC236}">
                <a16:creationId xmlns:a16="http://schemas.microsoft.com/office/drawing/2014/main" id="{DC964A39-7F02-4516-8967-DD96A7B75967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0700729" y="414951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3/14/2017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27" name="OTLSHAPE_M_2b147c48339f434892a5ef1836ea3597_Shape">
            <a:extLst>
              <a:ext uri="{FF2B5EF4-FFF2-40B4-BE49-F238E27FC236}">
                <a16:creationId xmlns:a16="http://schemas.microsoft.com/office/drawing/2014/main" id="{129E80EE-70BC-40AE-B672-9ECBE8E8C8D4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 rot="16200000">
            <a:off x="10503879" y="4078266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OTLSHAPE_M_59b5ac8298c14cca9e65190bf60d5d05_Title">
            <a:extLst>
              <a:ext uri="{FF2B5EF4-FFF2-40B4-BE49-F238E27FC236}">
                <a16:creationId xmlns:a16="http://schemas.microsoft.com/office/drawing/2014/main" id="{7314932B-6FB3-43DF-A504-E9DD113F93E9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1357171" y="4418838"/>
            <a:ext cx="533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Project Hand-Off</a:t>
            </a:r>
            <a:endParaRPr lang="ko-KR" alt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9" name="OTLSHAPE_M_59b5ac8298c14cca9e65190bf60d5d05_Date">
            <a:extLst>
              <a:ext uri="{FF2B5EF4-FFF2-40B4-BE49-F238E27FC236}">
                <a16:creationId xmlns:a16="http://schemas.microsoft.com/office/drawing/2014/main" id="{F06E83AB-5198-48EF-BCC7-8B38B3EEFA11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1357171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3/17/2017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0" name="OTLSHAPE_M_59b5ac8298c14cca9e65190bf60d5d05_Shape">
            <a:extLst>
              <a:ext uri="{FF2B5EF4-FFF2-40B4-BE49-F238E27FC236}">
                <a16:creationId xmlns:a16="http://schemas.microsoft.com/office/drawing/2014/main" id="{3C88DC30-218F-47C3-9951-39A1AF9650C8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 rot="16200000">
            <a:off x="11160321" y="4616069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OTLSHAPE_T_5a184d61f5e2438db63ae5802af9b305_Shape">
            <a:extLst>
              <a:ext uri="{FF2B5EF4-FFF2-40B4-BE49-F238E27FC236}">
                <a16:creationId xmlns:a16="http://schemas.microsoft.com/office/drawing/2014/main" id="{5B4EA89B-EA69-4CA8-B818-59A817F3DFF6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1719721" y="2226395"/>
            <a:ext cx="17526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OTLSHAPE_T_5a184d61f5e2438db63ae5802af9b305_ShapePercentage" hidden="1">
            <a:extLst>
              <a:ext uri="{FF2B5EF4-FFF2-40B4-BE49-F238E27FC236}">
                <a16:creationId xmlns:a16="http://schemas.microsoft.com/office/drawing/2014/main" id="{52E208D6-E04D-4A08-BB5D-07821A541608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1719721" y="22263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OTLSHAPE_T_5a184d61f5e2438db63ae5802af9b305_Duration" hidden="1">
            <a:extLst>
              <a:ext uri="{FF2B5EF4-FFF2-40B4-BE49-F238E27FC236}">
                <a16:creationId xmlns:a16="http://schemas.microsoft.com/office/drawing/2014/main" id="{395A6AC0-515D-44D8-8629-762E4716ECCA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0" y="22263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8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34" name="OTLSHAPE_T_5a184d61f5e2438db63ae5802af9b305_TextPercentage" hidden="1">
            <a:extLst>
              <a:ext uri="{FF2B5EF4-FFF2-40B4-BE49-F238E27FC236}">
                <a16:creationId xmlns:a16="http://schemas.microsoft.com/office/drawing/2014/main" id="{435ED693-8834-4455-8B28-01C975BC04B6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0" y="23814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35" name="OTLSHAPE_T_5a184d61f5e2438db63ae5802af9b305_StartDate" hidden="1">
            <a:extLst>
              <a:ext uri="{FF2B5EF4-FFF2-40B4-BE49-F238E27FC236}">
                <a16:creationId xmlns:a16="http://schemas.microsoft.com/office/drawing/2014/main" id="{DF374FAC-FBF4-4444-9615-2B131618005A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0" y="23814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6" name="OTLSHAPE_T_5a184d61f5e2438db63ae5802af9b305_EndDate" hidden="1">
            <a:extLst>
              <a:ext uri="{FF2B5EF4-FFF2-40B4-BE49-F238E27FC236}">
                <a16:creationId xmlns:a16="http://schemas.microsoft.com/office/drawing/2014/main" id="{A3885EA6-81B7-4BD7-B7E3-95DD9BBB4997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0" y="23814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7" name="OTLSHAPE_T_5a184d61f5e2438db63ae5802af9b305_JoinedDate">
            <a:extLst>
              <a:ext uri="{FF2B5EF4-FFF2-40B4-BE49-F238E27FC236}">
                <a16:creationId xmlns:a16="http://schemas.microsoft.com/office/drawing/2014/main" id="{33B10EA4-3AE1-4CF2-BC0C-1DAA9643BA65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3520881" y="225048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2/3/2017 - 2/10/2017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8" name="OTLSHAPE_T_5a184d61f5e2438db63ae5802af9b305_Title">
            <a:extLst>
              <a:ext uri="{FF2B5EF4-FFF2-40B4-BE49-F238E27FC236}">
                <a16:creationId xmlns:a16="http://schemas.microsoft.com/office/drawing/2014/main" id="{D3FD3AFE-6F0A-4459-B4AF-F986354D10EE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0" y="2242735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Preparation</a:t>
            </a:r>
            <a:endParaRPr lang="ko-KR" alt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39" name="OTLSHAPE_T_0c43ef4a38ab46e5bbc576f52f3f63fc_Shape">
            <a:extLst>
              <a:ext uri="{FF2B5EF4-FFF2-40B4-BE49-F238E27FC236}">
                <a16:creationId xmlns:a16="http://schemas.microsoft.com/office/drawing/2014/main" id="{5A675F26-F6C6-4A0D-8DC0-D92AAD032196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2594977" y="2493095"/>
            <a:ext cx="17526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OTLSHAPE_T_0c43ef4a38ab46e5bbc576f52f3f63fc_ShapePercentage" hidden="1">
            <a:extLst>
              <a:ext uri="{FF2B5EF4-FFF2-40B4-BE49-F238E27FC236}">
                <a16:creationId xmlns:a16="http://schemas.microsoft.com/office/drawing/2014/main" id="{6AA3BFF9-4387-40B0-A870-D87809F3195C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2594977" y="24930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OTLSHAPE_T_0c43ef4a38ab46e5bbc576f52f3f63fc_Duration" hidden="1">
            <a:extLst>
              <a:ext uri="{FF2B5EF4-FFF2-40B4-BE49-F238E27FC236}">
                <a16:creationId xmlns:a16="http://schemas.microsoft.com/office/drawing/2014/main" id="{A414F354-B246-463A-BED7-C2CFEEA6FD0D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0" y="24930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8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42" name="OTLSHAPE_T_0c43ef4a38ab46e5bbc576f52f3f63fc_TextPercentage" hidden="1">
            <a:extLst>
              <a:ext uri="{FF2B5EF4-FFF2-40B4-BE49-F238E27FC236}">
                <a16:creationId xmlns:a16="http://schemas.microsoft.com/office/drawing/2014/main" id="{751BA2C6-347D-4C76-BEE1-4C1322DE916B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0" y="26481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43" name="OTLSHAPE_T_0c43ef4a38ab46e5bbc576f52f3f63fc_StartDate" hidden="1">
            <a:extLst>
              <a:ext uri="{FF2B5EF4-FFF2-40B4-BE49-F238E27FC236}">
                <a16:creationId xmlns:a16="http://schemas.microsoft.com/office/drawing/2014/main" id="{A304B586-2BB8-438A-A991-772B1288FE8D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0" y="26481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4" name="OTLSHAPE_T_0c43ef4a38ab46e5bbc576f52f3f63fc_EndDate" hidden="1">
            <a:extLst>
              <a:ext uri="{FF2B5EF4-FFF2-40B4-BE49-F238E27FC236}">
                <a16:creationId xmlns:a16="http://schemas.microsoft.com/office/drawing/2014/main" id="{9AFE0F66-B04A-4A23-ABB7-53B238544D7D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0" y="26481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5" name="OTLSHAPE_T_0c43ef4a38ab46e5bbc576f52f3f63fc_JoinedDate">
            <a:extLst>
              <a:ext uri="{FF2B5EF4-FFF2-40B4-BE49-F238E27FC236}">
                <a16:creationId xmlns:a16="http://schemas.microsoft.com/office/drawing/2014/main" id="{41AD1DD0-BB6C-4CDC-A5AC-458E98E71E80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4396137" y="251718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2/7/2017 - 2/14/2017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6" name="OTLSHAPE_T_0c43ef4a38ab46e5bbc576f52f3f63fc_Title">
            <a:extLst>
              <a:ext uri="{FF2B5EF4-FFF2-40B4-BE49-F238E27FC236}">
                <a16:creationId xmlns:a16="http://schemas.microsoft.com/office/drawing/2014/main" id="{EA4B9F17-E924-4FBB-8ABE-9E8350A14FD3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0" y="2509435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Requirements</a:t>
            </a:r>
            <a:endParaRPr lang="ko-KR" alt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47" name="OTLSHAPE_T_7f025863b5434f9ca6f083d56cac4820_Shape">
            <a:extLst>
              <a:ext uri="{FF2B5EF4-FFF2-40B4-BE49-F238E27FC236}">
                <a16:creationId xmlns:a16="http://schemas.microsoft.com/office/drawing/2014/main" id="{FF314BC4-D2BF-4DDA-975E-6C4A65D88913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4783117" y="2759795"/>
            <a:ext cx="11049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OTLSHAPE_T_7f025863b5434f9ca6f083d56cac4820_ShapePercentage" hidden="1">
            <a:extLst>
              <a:ext uri="{FF2B5EF4-FFF2-40B4-BE49-F238E27FC236}">
                <a16:creationId xmlns:a16="http://schemas.microsoft.com/office/drawing/2014/main" id="{FD7CA0CF-E28C-4243-B882-3EA0F2688E65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4783117" y="27597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OTLSHAPE_T_7f025863b5434f9ca6f083d56cac4820_Duration" hidden="1">
            <a:extLst>
              <a:ext uri="{FF2B5EF4-FFF2-40B4-BE49-F238E27FC236}">
                <a16:creationId xmlns:a16="http://schemas.microsoft.com/office/drawing/2014/main" id="{0DAC947D-A643-4BC1-9B52-77698C4C0B58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0" y="27597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5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50" name="OTLSHAPE_T_7f025863b5434f9ca6f083d56cac4820_TextPercentage" hidden="1">
            <a:extLst>
              <a:ext uri="{FF2B5EF4-FFF2-40B4-BE49-F238E27FC236}">
                <a16:creationId xmlns:a16="http://schemas.microsoft.com/office/drawing/2014/main" id="{9127A700-FD06-4193-9B02-F452B579F07A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0" y="29148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51" name="OTLSHAPE_T_7f025863b5434f9ca6f083d56cac4820_StartDate" hidden="1">
            <a:extLst>
              <a:ext uri="{FF2B5EF4-FFF2-40B4-BE49-F238E27FC236}">
                <a16:creationId xmlns:a16="http://schemas.microsoft.com/office/drawing/2014/main" id="{F3C2AC99-BE48-4050-9FFC-EA54FF56A035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0" y="29148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2" name="OTLSHAPE_T_7f025863b5434f9ca6f083d56cac4820_EndDate" hidden="1">
            <a:extLst>
              <a:ext uri="{FF2B5EF4-FFF2-40B4-BE49-F238E27FC236}">
                <a16:creationId xmlns:a16="http://schemas.microsoft.com/office/drawing/2014/main" id="{0CE562E6-E009-410F-A6BC-7B530CCF8C11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0" y="29148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3" name="OTLSHAPE_T_7f025863b5434f9ca6f083d56cac4820_JoinedDate">
            <a:extLst>
              <a:ext uri="{FF2B5EF4-FFF2-40B4-BE49-F238E27FC236}">
                <a16:creationId xmlns:a16="http://schemas.microsoft.com/office/drawing/2014/main" id="{3BFC6EBB-6299-4232-A82B-48F11268FF13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5927835" y="278388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2/17/2017 - 2/21/2017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4" name="OTLSHAPE_T_7f025863b5434f9ca6f083d56cac4820_Title">
            <a:extLst>
              <a:ext uri="{FF2B5EF4-FFF2-40B4-BE49-F238E27FC236}">
                <a16:creationId xmlns:a16="http://schemas.microsoft.com/office/drawing/2014/main" id="{8454C318-B120-46DF-A13A-7F4748B0D812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0" y="2776135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Estimation</a:t>
            </a:r>
            <a:endParaRPr lang="ko-KR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55" name="OTLSHAPE_T_87ee498b9b024e72a9fd4bf0b93a907e_Shape">
            <a:extLst>
              <a:ext uri="{FF2B5EF4-FFF2-40B4-BE49-F238E27FC236}">
                <a16:creationId xmlns:a16="http://schemas.microsoft.com/office/drawing/2014/main" id="{24A68D06-D930-47A4-A9E5-352D14D13C62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>
            <a:off x="5658373" y="3026495"/>
            <a:ext cx="15367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OTLSHAPE_T_87ee498b9b024e72a9fd4bf0b93a907e_ShapePercentage" hidden="1">
            <a:extLst>
              <a:ext uri="{FF2B5EF4-FFF2-40B4-BE49-F238E27FC236}">
                <a16:creationId xmlns:a16="http://schemas.microsoft.com/office/drawing/2014/main" id="{A8C13A7F-230F-4408-9941-A9CCA129498E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5658373" y="30264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OTLSHAPE_T_87ee498b9b024e72a9fd4bf0b93a907e_Duration" hidden="1">
            <a:extLst>
              <a:ext uri="{FF2B5EF4-FFF2-40B4-BE49-F238E27FC236}">
                <a16:creationId xmlns:a16="http://schemas.microsoft.com/office/drawing/2014/main" id="{D9990C2A-6C91-4B9B-94F9-028241F556D7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0" y="30264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7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58" name="OTLSHAPE_T_87ee498b9b024e72a9fd4bf0b93a907e_TextPercentage" hidden="1">
            <a:extLst>
              <a:ext uri="{FF2B5EF4-FFF2-40B4-BE49-F238E27FC236}">
                <a16:creationId xmlns:a16="http://schemas.microsoft.com/office/drawing/2014/main" id="{EF033931-6CED-4891-865C-9D03538108BF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0" y="31815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59" name="OTLSHAPE_T_87ee498b9b024e72a9fd4bf0b93a907e_StartDate" hidden="1">
            <a:extLst>
              <a:ext uri="{FF2B5EF4-FFF2-40B4-BE49-F238E27FC236}">
                <a16:creationId xmlns:a16="http://schemas.microsoft.com/office/drawing/2014/main" id="{26B4DAAE-9757-4AB4-8CD2-7CE11EF82658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0" y="31815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0" name="OTLSHAPE_T_87ee498b9b024e72a9fd4bf0b93a907e_EndDate" hidden="1">
            <a:extLst>
              <a:ext uri="{FF2B5EF4-FFF2-40B4-BE49-F238E27FC236}">
                <a16:creationId xmlns:a16="http://schemas.microsoft.com/office/drawing/2014/main" id="{CFE14788-3FE6-4CA2-AD4E-0EA9672E4FC9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0" y="31815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1" name="OTLSHAPE_T_87ee498b9b024e72a9fd4bf0b93a907e_JoinedDate">
            <a:extLst>
              <a:ext uri="{FF2B5EF4-FFF2-40B4-BE49-F238E27FC236}">
                <a16:creationId xmlns:a16="http://schemas.microsoft.com/office/drawing/2014/main" id="{71E3CEB8-BCF6-41D7-8755-66EA563FD7E8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7240719" y="305058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2/21/2017 - 2/27/2017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2" name="OTLSHAPE_T_87ee498b9b024e72a9fd4bf0b93a907e_Title">
            <a:extLst>
              <a:ext uri="{FF2B5EF4-FFF2-40B4-BE49-F238E27FC236}">
                <a16:creationId xmlns:a16="http://schemas.microsoft.com/office/drawing/2014/main" id="{EDB12A90-8025-4340-9810-03A0A50D2CFC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0" y="3042835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Prototype</a:t>
            </a:r>
            <a:endParaRPr lang="ko-KR" alt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63" name="OTLSHAPE_T_3d5524b220ea4232b2aca4dceb1fd24f_Shape">
            <a:extLst>
              <a:ext uri="{FF2B5EF4-FFF2-40B4-BE49-F238E27FC236}">
                <a16:creationId xmlns:a16="http://schemas.microsoft.com/office/drawing/2014/main" id="{D9A80161-2C8F-4933-8197-411194821EEC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6752443" y="3293195"/>
            <a:ext cx="19812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OTLSHAPE_T_3d5524b220ea4232b2aca4dceb1fd24f_ShapePercentage" hidden="1">
            <a:extLst>
              <a:ext uri="{FF2B5EF4-FFF2-40B4-BE49-F238E27FC236}">
                <a16:creationId xmlns:a16="http://schemas.microsoft.com/office/drawing/2014/main" id="{D8B0EC9E-9D5B-49B9-A049-04F36B1CD1F7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6752443" y="32931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OTLSHAPE_T_3d5524b220ea4232b2aca4dceb1fd24f_Duration" hidden="1">
            <a:extLst>
              <a:ext uri="{FF2B5EF4-FFF2-40B4-BE49-F238E27FC236}">
                <a16:creationId xmlns:a16="http://schemas.microsoft.com/office/drawing/2014/main" id="{F555B347-91B7-4C8D-B7AD-E5F5F24E18C1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0" y="32931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9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66" name="OTLSHAPE_T_3d5524b220ea4232b2aca4dceb1fd24f_TextPercentage" hidden="1">
            <a:extLst>
              <a:ext uri="{FF2B5EF4-FFF2-40B4-BE49-F238E27FC236}">
                <a16:creationId xmlns:a16="http://schemas.microsoft.com/office/drawing/2014/main" id="{B19AE50F-85CA-4733-922C-F323DBC2417B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0" y="3448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67" name="OTLSHAPE_T_3d5524b220ea4232b2aca4dceb1fd24f_StartDate" hidden="1">
            <a:extLst>
              <a:ext uri="{FF2B5EF4-FFF2-40B4-BE49-F238E27FC236}">
                <a16:creationId xmlns:a16="http://schemas.microsoft.com/office/drawing/2014/main" id="{099F8C9E-8DBD-44AA-9F07-1FCFD3A144CE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0" y="3448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8" name="OTLSHAPE_T_3d5524b220ea4232b2aca4dceb1fd24f_EndDate" hidden="1">
            <a:extLst>
              <a:ext uri="{FF2B5EF4-FFF2-40B4-BE49-F238E27FC236}">
                <a16:creationId xmlns:a16="http://schemas.microsoft.com/office/drawing/2014/main" id="{E86D6360-B893-404E-8EB7-F33E298B9547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0" y="3448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9" name="OTLSHAPE_T_3d5524b220ea4232b2aca4dceb1fd24f_JoinedDate">
            <a:extLst>
              <a:ext uri="{FF2B5EF4-FFF2-40B4-BE49-F238E27FC236}">
                <a16:creationId xmlns:a16="http://schemas.microsoft.com/office/drawing/2014/main" id="{8092EF3C-5F51-4499-AF7A-409EDA65F15A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8772417" y="331728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2/26/2017 - 3/6/2017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0" name="OTLSHAPE_T_3d5524b220ea4232b2aca4dceb1fd24f_Title">
            <a:extLst>
              <a:ext uri="{FF2B5EF4-FFF2-40B4-BE49-F238E27FC236}">
                <a16:creationId xmlns:a16="http://schemas.microsoft.com/office/drawing/2014/main" id="{07422D5D-8109-4135-AF5A-66AF1C5374EE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0" y="3309535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  <a:endParaRPr lang="ko-KR" alt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71" name="OTLSHAPE_T_73a753fc3eb04cce8a74f5f2ee475fdf_Shape">
            <a:extLst>
              <a:ext uri="{FF2B5EF4-FFF2-40B4-BE49-F238E27FC236}">
                <a16:creationId xmlns:a16="http://schemas.microsoft.com/office/drawing/2014/main" id="{7EE742FC-8589-4E27-BB8B-7B2FAC2CF1EC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8502955" y="3559895"/>
            <a:ext cx="4445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OTLSHAPE_T_73a753fc3eb04cce8a74f5f2ee475fdf_ShapePercentage" hidden="1">
            <a:extLst>
              <a:ext uri="{FF2B5EF4-FFF2-40B4-BE49-F238E27FC236}">
                <a16:creationId xmlns:a16="http://schemas.microsoft.com/office/drawing/2014/main" id="{F44BE1CB-59F2-4E52-8A64-80DBAC0DEB28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8502955" y="35598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OTLSHAPE_T_73a753fc3eb04cce8a74f5f2ee475fdf_Duration" hidden="1">
            <a:extLst>
              <a:ext uri="{FF2B5EF4-FFF2-40B4-BE49-F238E27FC236}">
                <a16:creationId xmlns:a16="http://schemas.microsoft.com/office/drawing/2014/main" id="{12C76AF4-4AC7-4435-B332-EADBE682172E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0" y="35598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2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74" name="OTLSHAPE_T_73a753fc3eb04cce8a74f5f2ee475fdf_TextPercentage" hidden="1">
            <a:extLst>
              <a:ext uri="{FF2B5EF4-FFF2-40B4-BE49-F238E27FC236}">
                <a16:creationId xmlns:a16="http://schemas.microsoft.com/office/drawing/2014/main" id="{EFD73AF6-021C-4120-A67E-B3EE0D3D2C6E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0" y="37149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75" name="OTLSHAPE_T_73a753fc3eb04cce8a74f5f2ee475fdf_StartDate" hidden="1">
            <a:extLst>
              <a:ext uri="{FF2B5EF4-FFF2-40B4-BE49-F238E27FC236}">
                <a16:creationId xmlns:a16="http://schemas.microsoft.com/office/drawing/2014/main" id="{7A539265-953F-437E-8F07-F25A1D28178F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0" y="37149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6" name="OTLSHAPE_T_73a753fc3eb04cce8a74f5f2ee475fdf_EndDate" hidden="1">
            <a:extLst>
              <a:ext uri="{FF2B5EF4-FFF2-40B4-BE49-F238E27FC236}">
                <a16:creationId xmlns:a16="http://schemas.microsoft.com/office/drawing/2014/main" id="{27BA4C46-E1DE-42E9-83CC-66166E628CCF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0" y="37149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7" name="OTLSHAPE_T_73a753fc3eb04cce8a74f5f2ee475fdf_JoinedDate">
            <a:extLst>
              <a:ext uri="{FF2B5EF4-FFF2-40B4-BE49-F238E27FC236}">
                <a16:creationId xmlns:a16="http://schemas.microsoft.com/office/drawing/2014/main" id="{EBCB01D5-109B-4D08-8DDC-6412634D0726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8991231" y="3583982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3/6/2017 - 3/7/2017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8" name="OTLSHAPE_T_73a753fc3eb04cce8a74f5f2ee475fdf_Title">
            <a:extLst>
              <a:ext uri="{FF2B5EF4-FFF2-40B4-BE49-F238E27FC236}">
                <a16:creationId xmlns:a16="http://schemas.microsoft.com/office/drawing/2014/main" id="{ECA77002-E385-40DA-ADC5-5E6FAF978C7E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0" y="3576235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Roll-out</a:t>
            </a:r>
            <a:endParaRPr lang="ko-KR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82" name="Title 1"/>
          <p:cNvSpPr>
            <a:spLocks noGrp="1"/>
          </p:cNvSpPr>
          <p:nvPr/>
        </p:nvSpPr>
        <p:spPr>
          <a:xfrm>
            <a:off x="349825" y="70031"/>
            <a:ext cx="11297011" cy="414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DC4726"/>
                </a:solidFill>
                <a:latin typeface="+mn-lt"/>
              </a:rPr>
              <a:t>Use this demo timeline to get acquainted or click New in the Office Timeline ribbon to build your own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765927" y="476234"/>
            <a:ext cx="3354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Data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button and change the dates, times, colors and shapes of your milestones and tasks.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4662493" y="476234"/>
            <a:ext cx="32100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Select any object on the timeline to customize it from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Style Pane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on the right.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8519074" y="476234"/>
            <a:ext cx="34066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Template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button and select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Create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to add the timeline to your custom template gallery.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02346" y="4762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1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4186838" y="4762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2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8043182" y="4762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56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5" name="OTLSHAPE_T_22f39fb829944911aac60ff29587efd4_HorizontalConnector1">
            <a:extLst>
              <a:ext uri="{FF2B5EF4-FFF2-40B4-BE49-F238E27FC236}">
                <a16:creationId xmlns:a16="http://schemas.microsoft.com/office/drawing/2014/main" id="{82570801-1E81-4B01-9C51-19A570672978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790022" y="6447155"/>
            <a:ext cx="7522046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OTLSHAPE_T_853f2e2a1d91481f8b3ea3fdeadd8ffb_HorizontalConnector1">
            <a:extLst>
              <a:ext uri="{FF2B5EF4-FFF2-40B4-BE49-F238E27FC236}">
                <a16:creationId xmlns:a16="http://schemas.microsoft.com/office/drawing/2014/main" id="{1C6AD6EF-3614-45C3-95AC-A5CA8E60B100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1307761" y="6180455"/>
            <a:ext cx="6396273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OTLSHAPE_T_55871566acb4479fa593c4d75faba5f3_HorizontalConnector1">
            <a:extLst>
              <a:ext uri="{FF2B5EF4-FFF2-40B4-BE49-F238E27FC236}">
                <a16:creationId xmlns:a16="http://schemas.microsoft.com/office/drawing/2014/main" id="{F5DD2549-1678-4F73-86D9-A7BEC1D07C2E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845226" y="5913755"/>
            <a:ext cx="5012475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OTLSHAPE_T_e676dd5c8d65477588b6d56b4e73ee0c_HorizontalConnector1">
            <a:extLst>
              <a:ext uri="{FF2B5EF4-FFF2-40B4-BE49-F238E27FC236}">
                <a16:creationId xmlns:a16="http://schemas.microsoft.com/office/drawing/2014/main" id="{23E444F3-D7EB-4E31-9E00-A5E112744AD5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339342" y="5647055"/>
            <a:ext cx="3317891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OTLSHAPE_T_27ae47589bac40d38409405d5a28c9b6_HorizontalConnector1">
            <a:extLst>
              <a:ext uri="{FF2B5EF4-FFF2-40B4-BE49-F238E27FC236}">
                <a16:creationId xmlns:a16="http://schemas.microsoft.com/office/drawing/2014/main" id="{3668EC6F-6D9F-43D4-9AB3-1EE81FB644BF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1199642" y="5380355"/>
            <a:ext cx="311905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OTLSHAPE_T_382ddf7c49ae41a9a896b68233bb860b_HorizontalConnector1">
            <a:extLst>
              <a:ext uri="{FF2B5EF4-FFF2-40B4-BE49-F238E27FC236}">
                <a16:creationId xmlns:a16="http://schemas.microsoft.com/office/drawing/2014/main" id="{1E536A14-1DAA-45DA-B235-2EAEFF4ADCB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2353903" y="5113655"/>
            <a:ext cx="1710897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OTLSHAPE_T_75dffbd02c41442183b720bbfa1c3d22_HorizontalConnector1">
            <a:extLst>
              <a:ext uri="{FF2B5EF4-FFF2-40B4-BE49-F238E27FC236}">
                <a16:creationId xmlns:a16="http://schemas.microsoft.com/office/drawing/2014/main" id="{BCF20A37-A7BA-4858-8106-EA45721A2611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307761" y="4846955"/>
            <a:ext cx="250313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OTLSHAPE_T_d447ea458d95438995f5caa9b91329cc_HorizontalConnector1">
            <a:extLst>
              <a:ext uri="{FF2B5EF4-FFF2-40B4-BE49-F238E27FC236}">
                <a16:creationId xmlns:a16="http://schemas.microsoft.com/office/drawing/2014/main" id="{3E1E6A70-07A6-428A-9376-37653D72D257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1647190" y="4580255"/>
            <a:ext cx="1909810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OTLSHAPE_T_d5cd6d2f98024f49adcf10a7c42fbeff_HorizontalConnector1">
            <a:extLst>
              <a:ext uri="{FF2B5EF4-FFF2-40B4-BE49-F238E27FC236}">
                <a16:creationId xmlns:a16="http://schemas.microsoft.com/office/drawing/2014/main" id="{DEEBCD5E-4D24-4A95-9502-C1D339270A0E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1790023" y="4313555"/>
            <a:ext cx="1766977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OTLSHAPE_TB_00000000000000000000000000000000_LeftEndCaps">
            <a:extLst>
              <a:ext uri="{FF2B5EF4-FFF2-40B4-BE49-F238E27FC236}">
                <a16:creationId xmlns:a16="http://schemas.microsoft.com/office/drawing/2014/main" id="{A3EC98C4-9E85-495A-BC7D-1BE40C9908B8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  <a:endParaRPr lang="ko-KR" altLang="en-US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5" name="OTLSHAPE_TB_00000000000000000000000000000000_RightEndCaps">
            <a:extLst>
              <a:ext uri="{FF2B5EF4-FFF2-40B4-BE49-F238E27FC236}">
                <a16:creationId xmlns:a16="http://schemas.microsoft.com/office/drawing/2014/main" id="{86A58278-8DFF-4D8F-8496-E5CBACADA29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1411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  <a:endParaRPr lang="ko-KR" altLang="en-US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6" name="OTLSHAPE_TB_00000000000000000000000000000000_ScaleContainer">
            <a:extLst>
              <a:ext uri="{FF2B5EF4-FFF2-40B4-BE49-F238E27FC236}">
                <a16:creationId xmlns:a16="http://schemas.microsoft.com/office/drawing/2014/main" id="{3C16BCD7-838A-4581-B312-40EDAFAF71A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7" name="OTLSHAPE_TB_00000000000000000000000000000000_ElapsedTime">
            <a:extLst>
              <a:ext uri="{FF2B5EF4-FFF2-40B4-BE49-F238E27FC236}">
                <a16:creationId xmlns:a16="http://schemas.microsoft.com/office/drawing/2014/main" id="{4C6E9445-CB52-4BE4-B351-A0DE152660B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33365" y="3352800"/>
            <a:ext cx="40513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8" name="OTLSHAPE_TB_00000000000000000000000000000000_TodayMarkerShape">
            <a:extLst>
              <a:ext uri="{FF2B5EF4-FFF2-40B4-BE49-F238E27FC236}">
                <a16:creationId xmlns:a16="http://schemas.microsoft.com/office/drawing/2014/main" id="{EF5C99A1-E68A-4DA3-80CC-B3AD30ACC1C5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926845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9" name="OTLSHAPE_TB_00000000000000000000000000000000_TodayMarkerText">
            <a:extLst>
              <a:ext uri="{FF2B5EF4-FFF2-40B4-BE49-F238E27FC236}">
                <a16:creationId xmlns:a16="http://schemas.microsoft.com/office/drawing/2014/main" id="{A466CD28-6F21-4556-9548-EF8DE7D46972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4828873" y="3556000"/>
            <a:ext cx="3048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1200" spc="-26">
                <a:solidFill>
                  <a:schemeClr val="dk1"/>
                </a:solidFill>
                <a:latin typeface="Calibri" panose="020F0502020204030204" pitchFamily="34" charset="0"/>
              </a:rPr>
              <a:t>오늘</a:t>
            </a:r>
          </a:p>
        </p:txBody>
      </p:sp>
      <p:sp>
        <p:nvSpPr>
          <p:cNvPr id="500" name="OTLSHAPE_TB_00000000000000000000000000000000_TimescaleInterval1">
            <a:extLst>
              <a:ext uri="{FF2B5EF4-FFF2-40B4-BE49-F238E27FC236}">
                <a16:creationId xmlns:a16="http://schemas.microsoft.com/office/drawing/2014/main" id="{382F34EC-8EA7-4DFE-B267-CD9F983ECE09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996865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01" name="OTLSHAPE_TB_00000000000000000000000000000000_Separator1">
            <a:extLst>
              <a:ext uri="{FF2B5EF4-FFF2-40B4-BE49-F238E27FC236}">
                <a16:creationId xmlns:a16="http://schemas.microsoft.com/office/drawing/2014/main" id="{D078AD15-D363-48C2-AEC8-796A73A71241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3556999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OTLSHAPE_TB_00000000000000000000000000000000_TimescaleInterval2">
            <a:extLst>
              <a:ext uri="{FF2B5EF4-FFF2-40B4-BE49-F238E27FC236}">
                <a16:creationId xmlns:a16="http://schemas.microsoft.com/office/drawing/2014/main" id="{886FB160-57FA-40EF-B9F7-6065B339F8FB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3620500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03" name="OTLSHAPE_TB_00000000000000000000000000000000_Separator2">
            <a:extLst>
              <a:ext uri="{FF2B5EF4-FFF2-40B4-BE49-F238E27FC236}">
                <a16:creationId xmlns:a16="http://schemas.microsoft.com/office/drawing/2014/main" id="{13426529-8BCE-4542-90DB-575AFABE2900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6096000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OTLSHAPE_TB_00000000000000000000000000000000_TimescaleInterval3">
            <a:extLst>
              <a:ext uri="{FF2B5EF4-FFF2-40B4-BE49-F238E27FC236}">
                <a16:creationId xmlns:a16="http://schemas.microsoft.com/office/drawing/2014/main" id="{BCA5ECDA-9BCC-4E30-A98F-C3828DFA7254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159500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05" name="OTLSHAPE_TB_00000000000000000000000000000000_Separator3">
            <a:extLst>
              <a:ext uri="{FF2B5EF4-FFF2-40B4-BE49-F238E27FC236}">
                <a16:creationId xmlns:a16="http://schemas.microsoft.com/office/drawing/2014/main" id="{9A6BA867-AD97-4ECF-97E3-1BC815F305AF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8719634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OTLSHAPE_TB_00000000000000000000000000000000_TimescaleInterval4">
            <a:extLst>
              <a:ext uri="{FF2B5EF4-FFF2-40B4-BE49-F238E27FC236}">
                <a16:creationId xmlns:a16="http://schemas.microsoft.com/office/drawing/2014/main" id="{A85D0125-E844-457E-8E9D-7B4BF26CF8F7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878313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16" name="OTLSHAPE_T_22a4f0d76806446789e8d0dc63898e9a_Shape">
            <a:extLst>
              <a:ext uri="{FF2B5EF4-FFF2-40B4-BE49-F238E27FC236}">
                <a16:creationId xmlns:a16="http://schemas.microsoft.com/office/drawing/2014/main" id="{4C698747-FCA8-4CCE-AB87-AF2330C8292C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356532" y="3945255"/>
            <a:ext cx="22098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7" name="OTLSHAPE_T_22a4f0d76806446789e8d0dc63898e9a_ShapePercentage" hidden="1">
            <a:extLst>
              <a:ext uri="{FF2B5EF4-FFF2-40B4-BE49-F238E27FC236}">
                <a16:creationId xmlns:a16="http://schemas.microsoft.com/office/drawing/2014/main" id="{1F9A8FEC-1F9D-4047-9D6E-7F3C6A818C75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356532" y="3945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8" name="OTLSHAPE_T_22a4f0d76806446789e8d0dc63898e9a_Duration" hidden="1">
            <a:extLst>
              <a:ext uri="{FF2B5EF4-FFF2-40B4-BE49-F238E27FC236}">
                <a16:creationId xmlns:a16="http://schemas.microsoft.com/office/drawing/2014/main" id="{658A365C-B409-4A00-96BB-7EF85A19CE56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0" y="39452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26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519" name="OTLSHAPE_T_22a4f0d76806446789e8d0dc63898e9a_TextPercentage" hidden="1">
            <a:extLst>
              <a:ext uri="{FF2B5EF4-FFF2-40B4-BE49-F238E27FC236}">
                <a16:creationId xmlns:a16="http://schemas.microsoft.com/office/drawing/2014/main" id="{D06BDE60-A530-4F35-BF58-9B06B8F6EBD5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20" name="OTLSHAPE_T_22a4f0d76806446789e8d0dc63898e9a_StartDate" hidden="1">
            <a:extLst>
              <a:ext uri="{FF2B5EF4-FFF2-40B4-BE49-F238E27FC236}">
                <a16:creationId xmlns:a16="http://schemas.microsoft.com/office/drawing/2014/main" id="{665FFCAE-39DE-4E5A-BD41-2ADCD2B6EC73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1" name="OTLSHAPE_T_22a4f0d76806446789e8d0dc63898e9a_EndDate" hidden="1">
            <a:extLst>
              <a:ext uri="{FF2B5EF4-FFF2-40B4-BE49-F238E27FC236}">
                <a16:creationId xmlns:a16="http://schemas.microsoft.com/office/drawing/2014/main" id="{C5442F36-2985-49A1-B39A-4E970D08324D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2" name="OTLSHAPE_T_22a4f0d76806446789e8d0dc63898e9a_JoinedDate">
            <a:extLst>
              <a:ext uri="{FF2B5EF4-FFF2-40B4-BE49-F238E27FC236}">
                <a16:creationId xmlns:a16="http://schemas.microsoft.com/office/drawing/2014/main" id="{3DB661EB-2EA5-4426-81E2-CBA2B2C228A1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3607741" y="39693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3-6-2019 - 3-31-2019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3" name="OTLSHAPE_T_22a4f0d76806446789e8d0dc63898e9a_Title">
            <a:extLst>
              <a:ext uri="{FF2B5EF4-FFF2-40B4-BE49-F238E27FC236}">
                <a16:creationId xmlns:a16="http://schemas.microsoft.com/office/drawing/2014/main" id="{4A00BDC4-A42E-4BDC-A45A-EFE1785975DB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7000" y="3961596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프로젝트 계획</a:t>
            </a:r>
            <a:r>
              <a:rPr lang="en-US" altLang="ko-K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/</a:t>
            </a:r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설계</a:t>
            </a:r>
          </a:p>
        </p:txBody>
      </p:sp>
      <p:sp>
        <p:nvSpPr>
          <p:cNvPr id="524" name="OTLSHAPE_T_d5cd6d2f98024f49adcf10a7c42fbeff_Shape">
            <a:extLst>
              <a:ext uri="{FF2B5EF4-FFF2-40B4-BE49-F238E27FC236}">
                <a16:creationId xmlns:a16="http://schemas.microsoft.com/office/drawing/2014/main" id="{261E33EE-F54D-4251-B444-745915A18E2B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557000" y="4211955"/>
            <a:ext cx="25400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5" name="OTLSHAPE_T_d5cd6d2f98024f49adcf10a7c42fbeff_ShapePercentage" hidden="1">
            <a:extLst>
              <a:ext uri="{FF2B5EF4-FFF2-40B4-BE49-F238E27FC236}">
                <a16:creationId xmlns:a16="http://schemas.microsoft.com/office/drawing/2014/main" id="{85B24B4F-83FA-426C-9511-AB092CE9649A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3557000" y="42119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6" name="OTLSHAPE_T_d5cd6d2f98024f49adcf10a7c42fbeff_Duration" hidden="1">
            <a:extLst>
              <a:ext uri="{FF2B5EF4-FFF2-40B4-BE49-F238E27FC236}">
                <a16:creationId xmlns:a16="http://schemas.microsoft.com/office/drawing/2014/main" id="{265B096F-029C-42A2-B37F-113A0FBAA5EE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0" y="42119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30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527" name="OTLSHAPE_T_d5cd6d2f98024f49adcf10a7c42fbeff_TextPercentage" hidden="1">
            <a:extLst>
              <a:ext uri="{FF2B5EF4-FFF2-40B4-BE49-F238E27FC236}">
                <a16:creationId xmlns:a16="http://schemas.microsoft.com/office/drawing/2014/main" id="{ED97F8C7-003D-4784-9193-8702A44DD863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28" name="OTLSHAPE_T_d5cd6d2f98024f49adcf10a7c42fbeff_StartDate" hidden="1">
            <a:extLst>
              <a:ext uri="{FF2B5EF4-FFF2-40B4-BE49-F238E27FC236}">
                <a16:creationId xmlns:a16="http://schemas.microsoft.com/office/drawing/2014/main" id="{F48FF234-AF3A-453B-96CF-A9F69F4717A6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9" name="OTLSHAPE_T_d5cd6d2f98024f49adcf10a7c42fbeff_EndDate" hidden="1">
            <a:extLst>
              <a:ext uri="{FF2B5EF4-FFF2-40B4-BE49-F238E27FC236}">
                <a16:creationId xmlns:a16="http://schemas.microsoft.com/office/drawing/2014/main" id="{759F3710-5556-4A23-AC66-5A8E7713AA85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0" name="OTLSHAPE_T_d5cd6d2f98024f49adcf10a7c42fbeff_JoinedDate">
            <a:extLst>
              <a:ext uri="{FF2B5EF4-FFF2-40B4-BE49-F238E27FC236}">
                <a16:creationId xmlns:a16="http://schemas.microsoft.com/office/drawing/2014/main" id="{5FC1CCDB-AF8E-45CB-B4E4-46742DA8672D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6146742" y="42360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4-1-2019 - 4-30-2019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1" name="OTLSHAPE_T_d5cd6d2f98024f49adcf10a7c42fbeff_Title">
            <a:extLst>
              <a:ext uri="{FF2B5EF4-FFF2-40B4-BE49-F238E27FC236}">
                <a16:creationId xmlns:a16="http://schemas.microsoft.com/office/drawing/2014/main" id="{AE9B82DF-E4A4-4ECA-91B7-EF0B748C7244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0" y="4228296"/>
            <a:ext cx="166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중간 보고서 작성 및 피드백</a:t>
            </a:r>
          </a:p>
        </p:txBody>
      </p:sp>
      <p:sp>
        <p:nvSpPr>
          <p:cNvPr id="532" name="OTLSHAPE_T_d447ea458d95438995f5caa9b91329cc_Shape">
            <a:extLst>
              <a:ext uri="{FF2B5EF4-FFF2-40B4-BE49-F238E27FC236}">
                <a16:creationId xmlns:a16="http://schemas.microsoft.com/office/drawing/2014/main" id="{7A717372-D7AE-4E18-A4CC-AF4834DF710B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3557000" y="4478655"/>
            <a:ext cx="8509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3" name="OTLSHAPE_T_d447ea458d95438995f5caa9b91329cc_ShapePercentage" hidden="1">
            <a:extLst>
              <a:ext uri="{FF2B5EF4-FFF2-40B4-BE49-F238E27FC236}">
                <a16:creationId xmlns:a16="http://schemas.microsoft.com/office/drawing/2014/main" id="{6FE0A6C1-9FBC-4D72-AF0D-C2D2A930D9C6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3557000" y="44786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4" name="OTLSHAPE_T_d447ea458d95438995f5caa9b91329cc_Duration" hidden="1">
            <a:extLst>
              <a:ext uri="{FF2B5EF4-FFF2-40B4-BE49-F238E27FC236}">
                <a16:creationId xmlns:a16="http://schemas.microsoft.com/office/drawing/2014/main" id="{980734AF-D1BA-4042-BBDF-2558B18D8DC6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0" y="44786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10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535" name="OTLSHAPE_T_d447ea458d95438995f5caa9b91329cc_TextPercentage" hidden="1">
            <a:extLst>
              <a:ext uri="{FF2B5EF4-FFF2-40B4-BE49-F238E27FC236}">
                <a16:creationId xmlns:a16="http://schemas.microsoft.com/office/drawing/2014/main" id="{890B8BE1-D214-4BE2-9B5A-AC6FA26E9B58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36" name="OTLSHAPE_T_d447ea458d95438995f5caa9b91329cc_StartDate" hidden="1">
            <a:extLst>
              <a:ext uri="{FF2B5EF4-FFF2-40B4-BE49-F238E27FC236}">
                <a16:creationId xmlns:a16="http://schemas.microsoft.com/office/drawing/2014/main" id="{BAF7E6DB-10C7-43C2-82FC-64E7DD69B26B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7" name="OTLSHAPE_T_d447ea458d95438995f5caa9b91329cc_EndDate" hidden="1">
            <a:extLst>
              <a:ext uri="{FF2B5EF4-FFF2-40B4-BE49-F238E27FC236}">
                <a16:creationId xmlns:a16="http://schemas.microsoft.com/office/drawing/2014/main" id="{DDA30915-FA19-4124-ADC8-3ED958C43B47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8" name="OTLSHAPE_T_d447ea458d95438995f5caa9b91329cc_JoinedDate">
            <a:extLst>
              <a:ext uri="{FF2B5EF4-FFF2-40B4-BE49-F238E27FC236}">
                <a16:creationId xmlns:a16="http://schemas.microsoft.com/office/drawing/2014/main" id="{5D4ED1DE-9625-4AAF-8607-47668A2D6A10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4454075" y="45027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4-1-2019 - 4-10-2019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9" name="OTLSHAPE_T_d447ea458d95438995f5caa9b91329cc_Title">
            <a:extLst>
              <a:ext uri="{FF2B5EF4-FFF2-40B4-BE49-F238E27FC236}">
                <a16:creationId xmlns:a16="http://schemas.microsoft.com/office/drawing/2014/main" id="{C8ACD4A7-DF0D-4ED9-9FB6-B86DCECC9527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0" y="4494996"/>
            <a:ext cx="152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관련 오픈소스 수집</a:t>
            </a:r>
            <a:r>
              <a:rPr lang="en-US" altLang="ko-K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/</a:t>
            </a:r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분석</a:t>
            </a:r>
          </a:p>
        </p:txBody>
      </p:sp>
      <p:sp>
        <p:nvSpPr>
          <p:cNvPr id="540" name="OTLSHAPE_T_75dffbd02c41442183b720bbfa1c3d22_Shape">
            <a:extLst>
              <a:ext uri="{FF2B5EF4-FFF2-40B4-BE49-F238E27FC236}">
                <a16:creationId xmlns:a16="http://schemas.microsoft.com/office/drawing/2014/main" id="{F3FD3791-95D2-4E97-B9EC-9835CBF04095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3810900" y="4745355"/>
            <a:ext cx="5969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1" name="OTLSHAPE_T_75dffbd02c41442183b720bbfa1c3d22_ShapePercentage" hidden="1">
            <a:extLst>
              <a:ext uri="{FF2B5EF4-FFF2-40B4-BE49-F238E27FC236}">
                <a16:creationId xmlns:a16="http://schemas.microsoft.com/office/drawing/2014/main" id="{C81F5802-D40C-4A36-8575-D3E915597658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3810900" y="47453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2" name="OTLSHAPE_T_75dffbd02c41442183b720bbfa1c3d22_Duration" hidden="1">
            <a:extLst>
              <a:ext uri="{FF2B5EF4-FFF2-40B4-BE49-F238E27FC236}">
                <a16:creationId xmlns:a16="http://schemas.microsoft.com/office/drawing/2014/main" id="{39BB1F06-EFAA-4EC0-BDBF-DABD915EA8BA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0" y="474535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7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543" name="OTLSHAPE_T_75dffbd02c41442183b720bbfa1c3d22_TextPercentage" hidden="1">
            <a:extLst>
              <a:ext uri="{FF2B5EF4-FFF2-40B4-BE49-F238E27FC236}">
                <a16:creationId xmlns:a16="http://schemas.microsoft.com/office/drawing/2014/main" id="{A68F9AAC-2D56-462A-8230-79383D083918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44" name="OTLSHAPE_T_75dffbd02c41442183b720bbfa1c3d22_StartDate" hidden="1">
            <a:extLst>
              <a:ext uri="{FF2B5EF4-FFF2-40B4-BE49-F238E27FC236}">
                <a16:creationId xmlns:a16="http://schemas.microsoft.com/office/drawing/2014/main" id="{19CC9CA7-BC67-4817-AA51-D83BEFE3D8D8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5" name="OTLSHAPE_T_75dffbd02c41442183b720bbfa1c3d22_EndDate" hidden="1">
            <a:extLst>
              <a:ext uri="{FF2B5EF4-FFF2-40B4-BE49-F238E27FC236}">
                <a16:creationId xmlns:a16="http://schemas.microsoft.com/office/drawing/2014/main" id="{B498A4B0-CFC6-4E21-820C-90519AA48B14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6" name="OTLSHAPE_T_75dffbd02c41442183b720bbfa1c3d22_JoinedDate">
            <a:extLst>
              <a:ext uri="{FF2B5EF4-FFF2-40B4-BE49-F238E27FC236}">
                <a16:creationId xmlns:a16="http://schemas.microsoft.com/office/drawing/2014/main" id="{EEAC3D1A-1A39-45DE-82A6-9B8E86A8381D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4454075" y="47694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4-4-2019 - 4-10-2019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7" name="OTLSHAPE_T_75dffbd02c41442183b720bbfa1c3d22_Title">
            <a:extLst>
              <a:ext uri="{FF2B5EF4-FFF2-40B4-BE49-F238E27FC236}">
                <a16:creationId xmlns:a16="http://schemas.microsoft.com/office/drawing/2014/main" id="{7ED974A1-4443-467C-9F05-630DBF353457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0" y="4761696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안드로이드 앱 개발</a:t>
            </a:r>
          </a:p>
        </p:txBody>
      </p:sp>
      <p:sp>
        <p:nvSpPr>
          <p:cNvPr id="548" name="OTLSHAPE_T_382ddf7c49ae41a9a896b68233bb860b_Shape">
            <a:extLst>
              <a:ext uri="{FF2B5EF4-FFF2-40B4-BE49-F238E27FC236}">
                <a16:creationId xmlns:a16="http://schemas.microsoft.com/office/drawing/2014/main" id="{FE400CE0-BAE4-44B6-A414-24214B4828FD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4064800" y="5012055"/>
            <a:ext cx="1193800" cy="2032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9" name="OTLSHAPE_T_382ddf7c49ae41a9a896b68233bb860b_ShapePercentage" hidden="1">
            <a:extLst>
              <a:ext uri="{FF2B5EF4-FFF2-40B4-BE49-F238E27FC236}">
                <a16:creationId xmlns:a16="http://schemas.microsoft.com/office/drawing/2014/main" id="{CF324A14-87D4-463E-83BE-054A939BA4BA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4064800" y="50120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0" name="OTLSHAPE_T_382ddf7c49ae41a9a896b68233bb860b_Duration" hidden="1">
            <a:extLst>
              <a:ext uri="{FF2B5EF4-FFF2-40B4-BE49-F238E27FC236}">
                <a16:creationId xmlns:a16="http://schemas.microsoft.com/office/drawing/2014/main" id="{D8C87F52-6F8D-478B-BF8A-30A3912D4924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0" y="50120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14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551" name="OTLSHAPE_T_382ddf7c49ae41a9a896b68233bb860b_TextPercentage" hidden="1">
            <a:extLst>
              <a:ext uri="{FF2B5EF4-FFF2-40B4-BE49-F238E27FC236}">
                <a16:creationId xmlns:a16="http://schemas.microsoft.com/office/drawing/2014/main" id="{E7F3CD34-13A8-4D80-93FE-C227EDF626FC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52" name="OTLSHAPE_T_382ddf7c49ae41a9a896b68233bb860b_StartDate" hidden="1">
            <a:extLst>
              <a:ext uri="{FF2B5EF4-FFF2-40B4-BE49-F238E27FC236}">
                <a16:creationId xmlns:a16="http://schemas.microsoft.com/office/drawing/2014/main" id="{CC9D6AC3-33FC-47D9-89E7-A5E9FEBB814E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3" name="OTLSHAPE_T_382ddf7c49ae41a9a896b68233bb860b_EndDate" hidden="1">
            <a:extLst>
              <a:ext uri="{FF2B5EF4-FFF2-40B4-BE49-F238E27FC236}">
                <a16:creationId xmlns:a16="http://schemas.microsoft.com/office/drawing/2014/main" id="{089B551A-CC69-4FC2-B5E7-772E2CC33076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4" name="OTLSHAPE_T_382ddf7c49ae41a9a896b68233bb860b_JoinedDate">
            <a:extLst>
              <a:ext uri="{FF2B5EF4-FFF2-40B4-BE49-F238E27FC236}">
                <a16:creationId xmlns:a16="http://schemas.microsoft.com/office/drawing/2014/main" id="{6AC72120-3C5F-47AA-ABE7-27F703508A4D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5300408" y="50361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4-7-2019 - 4-20-2019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5" name="OTLSHAPE_T_382ddf7c49ae41a9a896b68233bb860b_Title">
            <a:extLst>
              <a:ext uri="{FF2B5EF4-FFF2-40B4-BE49-F238E27FC236}">
                <a16:creationId xmlns:a16="http://schemas.microsoft.com/office/drawing/2014/main" id="{47EF468E-F142-43E9-BC6C-F0B73A9A76BA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0" y="5028396"/>
            <a:ext cx="223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C# </a:t>
            </a:r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공부 및 윈도우 프로그램 </a:t>
            </a:r>
            <a:r>
              <a:rPr lang="en-US" altLang="ko-K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GUI </a:t>
            </a:r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개발</a:t>
            </a:r>
          </a:p>
        </p:txBody>
      </p:sp>
      <p:sp>
        <p:nvSpPr>
          <p:cNvPr id="556" name="OTLSHAPE_T_27ae47589bac40d38409405d5a28c9b6_Shape">
            <a:extLst>
              <a:ext uri="{FF2B5EF4-FFF2-40B4-BE49-F238E27FC236}">
                <a16:creationId xmlns:a16="http://schemas.microsoft.com/office/drawing/2014/main" id="{675BDAF9-8506-4EAF-A5B9-D16689EB0392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4318700" y="5278755"/>
            <a:ext cx="33909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7" name="OTLSHAPE_T_27ae47589bac40d38409405d5a28c9b6_ShapePercentage" hidden="1">
            <a:extLst>
              <a:ext uri="{FF2B5EF4-FFF2-40B4-BE49-F238E27FC236}">
                <a16:creationId xmlns:a16="http://schemas.microsoft.com/office/drawing/2014/main" id="{B353E3F3-61F4-47BF-9A9E-9A5B8CCFB35C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4318700" y="52787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8" name="OTLSHAPE_T_27ae47589bac40d38409405d5a28c9b6_Duration" hidden="1">
            <a:extLst>
              <a:ext uri="{FF2B5EF4-FFF2-40B4-BE49-F238E27FC236}">
                <a16:creationId xmlns:a16="http://schemas.microsoft.com/office/drawing/2014/main" id="{135DEEA2-ABEF-4B77-B8E1-9B087F63A1DB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0" y="52787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40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559" name="OTLSHAPE_T_27ae47589bac40d38409405d5a28c9b6_TextPercentage" hidden="1">
            <a:extLst>
              <a:ext uri="{FF2B5EF4-FFF2-40B4-BE49-F238E27FC236}">
                <a16:creationId xmlns:a16="http://schemas.microsoft.com/office/drawing/2014/main" id="{D06D5607-BA54-4FE7-9C67-B0B97E070F9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60" name="OTLSHAPE_T_27ae47589bac40d38409405d5a28c9b6_StartDate" hidden="1">
            <a:extLst>
              <a:ext uri="{FF2B5EF4-FFF2-40B4-BE49-F238E27FC236}">
                <a16:creationId xmlns:a16="http://schemas.microsoft.com/office/drawing/2014/main" id="{24D54879-2959-4015-B3F3-E43B204ACE6A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1" name="OTLSHAPE_T_27ae47589bac40d38409405d5a28c9b6_EndDate" hidden="1">
            <a:extLst>
              <a:ext uri="{FF2B5EF4-FFF2-40B4-BE49-F238E27FC236}">
                <a16:creationId xmlns:a16="http://schemas.microsoft.com/office/drawing/2014/main" id="{38C378AD-5934-4962-8069-F266E12B8E22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2" name="OTLSHAPE_T_27ae47589bac40d38409405d5a28c9b6_JoinedDate">
            <a:extLst>
              <a:ext uri="{FF2B5EF4-FFF2-40B4-BE49-F238E27FC236}">
                <a16:creationId xmlns:a16="http://schemas.microsoft.com/office/drawing/2014/main" id="{E0714F82-56A6-412D-8DDA-7ADC2876F0A5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7754775" y="5302843"/>
            <a:ext cx="1155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4-10-2019 - 5-19-2019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3" name="OTLSHAPE_T_27ae47589bac40d38409405d5a28c9b6_Title">
            <a:extLst>
              <a:ext uri="{FF2B5EF4-FFF2-40B4-BE49-F238E27FC236}">
                <a16:creationId xmlns:a16="http://schemas.microsoft.com/office/drawing/2014/main" id="{D40FA495-5F20-46A4-94F3-2A7EC87C92EF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0" y="5295096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손 인식 모듈 개발</a:t>
            </a:r>
          </a:p>
        </p:txBody>
      </p:sp>
      <p:sp>
        <p:nvSpPr>
          <p:cNvPr id="564" name="OTLSHAPE_T_e676dd5c8d65477588b6d56b4e73ee0c_Shape">
            <a:extLst>
              <a:ext uri="{FF2B5EF4-FFF2-40B4-BE49-F238E27FC236}">
                <a16:creationId xmlns:a16="http://schemas.microsoft.com/office/drawing/2014/main" id="{2D9422AE-D9A3-4116-A78D-DCFB96FD1717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4657233" y="5545455"/>
            <a:ext cx="22098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5" name="OTLSHAPE_T_e676dd5c8d65477588b6d56b4e73ee0c_ShapePercentage" hidden="1">
            <a:extLst>
              <a:ext uri="{FF2B5EF4-FFF2-40B4-BE49-F238E27FC236}">
                <a16:creationId xmlns:a16="http://schemas.microsoft.com/office/drawing/2014/main" id="{2FFCDD61-8064-498C-BE49-DE9FAD044295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4657233" y="55454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6" name="OTLSHAPE_T_e676dd5c8d65477588b6d56b4e73ee0c_Duration" hidden="1">
            <a:extLst>
              <a:ext uri="{FF2B5EF4-FFF2-40B4-BE49-F238E27FC236}">
                <a16:creationId xmlns:a16="http://schemas.microsoft.com/office/drawing/2014/main" id="{CA30B22A-7994-41D8-856C-C3D7F2247690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0" y="55454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26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567" name="OTLSHAPE_T_e676dd5c8d65477588b6d56b4e73ee0c_TextPercentage" hidden="1">
            <a:extLst>
              <a:ext uri="{FF2B5EF4-FFF2-40B4-BE49-F238E27FC236}">
                <a16:creationId xmlns:a16="http://schemas.microsoft.com/office/drawing/2014/main" id="{208B0166-B999-4B83-9415-13B6EB4FD9E6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68" name="OTLSHAPE_T_e676dd5c8d65477588b6d56b4e73ee0c_StartDate" hidden="1">
            <a:extLst>
              <a:ext uri="{FF2B5EF4-FFF2-40B4-BE49-F238E27FC236}">
                <a16:creationId xmlns:a16="http://schemas.microsoft.com/office/drawing/2014/main" id="{2357F307-CD33-4863-B1B0-9D1E72D8F782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9" name="OTLSHAPE_T_e676dd5c8d65477588b6d56b4e73ee0c_EndDate" hidden="1">
            <a:extLst>
              <a:ext uri="{FF2B5EF4-FFF2-40B4-BE49-F238E27FC236}">
                <a16:creationId xmlns:a16="http://schemas.microsoft.com/office/drawing/2014/main" id="{9420328D-E702-41C3-98F2-73E3CA2CA50E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0" name="OTLSHAPE_T_e676dd5c8d65477588b6d56b4e73ee0c_JoinedDate">
            <a:extLst>
              <a:ext uri="{FF2B5EF4-FFF2-40B4-BE49-F238E27FC236}">
                <a16:creationId xmlns:a16="http://schemas.microsoft.com/office/drawing/2014/main" id="{0F2EDDEF-595A-494D-9817-076F9DC65C41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6908442" y="55695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4-14-2019 - 5-9-2019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1" name="OTLSHAPE_T_e676dd5c8d65477588b6d56b4e73ee0c_Title">
            <a:extLst>
              <a:ext uri="{FF2B5EF4-FFF2-40B4-BE49-F238E27FC236}">
                <a16:creationId xmlns:a16="http://schemas.microsoft.com/office/drawing/2014/main" id="{6FCA6889-C758-4247-9AD5-839494B4A923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0" y="5561796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신체 인식 모듈 개발</a:t>
            </a:r>
          </a:p>
        </p:txBody>
      </p:sp>
      <p:sp>
        <p:nvSpPr>
          <p:cNvPr id="572" name="OTLSHAPE_T_55871566acb4479fa593c4d75faba5f3_Shape">
            <a:extLst>
              <a:ext uri="{FF2B5EF4-FFF2-40B4-BE49-F238E27FC236}">
                <a16:creationId xmlns:a16="http://schemas.microsoft.com/office/drawing/2014/main" id="{A7C6518C-61F0-4B3B-A7DA-E816EB02C529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>
            <a:off x="6857701" y="5812155"/>
            <a:ext cx="24638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3" name="OTLSHAPE_T_55871566acb4479fa593c4d75faba5f3_ShapePercentage" hidden="1">
            <a:extLst>
              <a:ext uri="{FF2B5EF4-FFF2-40B4-BE49-F238E27FC236}">
                <a16:creationId xmlns:a16="http://schemas.microsoft.com/office/drawing/2014/main" id="{DCED9AB0-3AC7-40BE-B01E-6905E19F715F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>
            <a:off x="6857701" y="58121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4" name="OTLSHAPE_T_55871566acb4479fa593c4d75faba5f3_Duration" hidden="1">
            <a:extLst>
              <a:ext uri="{FF2B5EF4-FFF2-40B4-BE49-F238E27FC236}">
                <a16:creationId xmlns:a16="http://schemas.microsoft.com/office/drawing/2014/main" id="{B99AA088-182E-4BBB-B498-FE9A2841029A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0" y="58121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29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575" name="OTLSHAPE_T_55871566acb4479fa593c4d75faba5f3_TextPercentage" hidden="1">
            <a:extLst>
              <a:ext uri="{FF2B5EF4-FFF2-40B4-BE49-F238E27FC236}">
                <a16:creationId xmlns:a16="http://schemas.microsoft.com/office/drawing/2014/main" id="{67CED5AF-E382-4C78-B34C-74B9326C04DC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76" name="OTLSHAPE_T_55871566acb4479fa593c4d75faba5f3_StartDate" hidden="1">
            <a:extLst>
              <a:ext uri="{FF2B5EF4-FFF2-40B4-BE49-F238E27FC236}">
                <a16:creationId xmlns:a16="http://schemas.microsoft.com/office/drawing/2014/main" id="{8383D797-6DF6-4487-BA6B-42F616A5AC69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7" name="OTLSHAPE_T_55871566acb4479fa593c4d75faba5f3_EndDate" hidden="1">
            <a:extLst>
              <a:ext uri="{FF2B5EF4-FFF2-40B4-BE49-F238E27FC236}">
                <a16:creationId xmlns:a16="http://schemas.microsoft.com/office/drawing/2014/main" id="{D27ABC3E-C9C4-4C5D-8B84-BB72C17F4650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8" name="OTLSHAPE_T_55871566acb4479fa593c4d75faba5f3_JoinedDate">
            <a:extLst>
              <a:ext uri="{FF2B5EF4-FFF2-40B4-BE49-F238E27FC236}">
                <a16:creationId xmlns:a16="http://schemas.microsoft.com/office/drawing/2014/main" id="{49A6FE1A-FBB9-4E22-A444-9035D4E54C08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9362810" y="58362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5-10-2019 - 6-7-2019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9" name="OTLSHAPE_T_55871566acb4479fa593c4d75faba5f3_Title">
            <a:extLst>
              <a:ext uri="{FF2B5EF4-FFF2-40B4-BE49-F238E27FC236}">
                <a16:creationId xmlns:a16="http://schemas.microsoft.com/office/drawing/2014/main" id="{2086804C-BCE7-4D23-A6DE-47EA192200C4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0" y="5828496"/>
            <a:ext cx="172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AR </a:t>
            </a:r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의상 객체 생성 모듈 개발</a:t>
            </a:r>
          </a:p>
        </p:txBody>
      </p:sp>
      <p:sp>
        <p:nvSpPr>
          <p:cNvPr id="580" name="OTLSHAPE_T_853f2e2a1d91481f8b3ea3fdeadd8ffb_Shape">
            <a:extLst>
              <a:ext uri="{FF2B5EF4-FFF2-40B4-BE49-F238E27FC236}">
                <a16:creationId xmlns:a16="http://schemas.microsoft.com/office/drawing/2014/main" id="{21A8F175-FA15-47D4-AC9E-5330B5E70363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7704034" y="6078855"/>
            <a:ext cx="5969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1" name="OTLSHAPE_T_853f2e2a1d91481f8b3ea3fdeadd8ffb_ShapePercentage" hidden="1">
            <a:extLst>
              <a:ext uri="{FF2B5EF4-FFF2-40B4-BE49-F238E27FC236}">
                <a16:creationId xmlns:a16="http://schemas.microsoft.com/office/drawing/2014/main" id="{6AAC7743-5C58-465D-9AEC-BB97A587CE6B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7704034" y="60788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2" name="OTLSHAPE_T_853f2e2a1d91481f8b3ea3fdeadd8ffb_Duration" hidden="1">
            <a:extLst>
              <a:ext uri="{FF2B5EF4-FFF2-40B4-BE49-F238E27FC236}">
                <a16:creationId xmlns:a16="http://schemas.microsoft.com/office/drawing/2014/main" id="{4021A796-F40C-4164-807A-5C41B18E1F4E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0" y="607885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7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583" name="OTLSHAPE_T_853f2e2a1d91481f8b3ea3fdeadd8ffb_TextPercentage" hidden="1">
            <a:extLst>
              <a:ext uri="{FF2B5EF4-FFF2-40B4-BE49-F238E27FC236}">
                <a16:creationId xmlns:a16="http://schemas.microsoft.com/office/drawing/2014/main" id="{139362B1-98EA-410D-AF66-1A88955C7562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0" y="62338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4" name="OTLSHAPE_T_853f2e2a1d91481f8b3ea3fdeadd8ffb_StartDate" hidden="1">
            <a:extLst>
              <a:ext uri="{FF2B5EF4-FFF2-40B4-BE49-F238E27FC236}">
                <a16:creationId xmlns:a16="http://schemas.microsoft.com/office/drawing/2014/main" id="{1A0C24A8-8F90-46B9-B0B1-36CEF7AA9E45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0" y="62338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5" name="OTLSHAPE_T_853f2e2a1d91481f8b3ea3fdeadd8ffb_EndDate" hidden="1">
            <a:extLst>
              <a:ext uri="{FF2B5EF4-FFF2-40B4-BE49-F238E27FC236}">
                <a16:creationId xmlns:a16="http://schemas.microsoft.com/office/drawing/2014/main" id="{4D629BC3-DDE1-4394-87A8-EAE054624212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0" y="62338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6" name="OTLSHAPE_T_853f2e2a1d91481f8b3ea3fdeadd8ffb_JoinedDate">
            <a:extLst>
              <a:ext uri="{FF2B5EF4-FFF2-40B4-BE49-F238E27FC236}">
                <a16:creationId xmlns:a16="http://schemas.microsoft.com/office/drawing/2014/main" id="{E1F65A62-256F-4733-8530-89BE3BC8FC19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8347209" y="6102943"/>
            <a:ext cx="1155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5-20-2019 - 5-26-2019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7" name="OTLSHAPE_T_853f2e2a1d91481f8b3ea3fdeadd8ffb_Title">
            <a:extLst>
              <a:ext uri="{FF2B5EF4-FFF2-40B4-BE49-F238E27FC236}">
                <a16:creationId xmlns:a16="http://schemas.microsoft.com/office/drawing/2014/main" id="{7F016F0B-1D51-4914-BA58-566E4F740F42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0" y="6095196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 err="1">
                <a:solidFill>
                  <a:schemeClr val="dk1"/>
                </a:solidFill>
                <a:latin typeface="Calibri" panose="020F0502020204030204" pitchFamily="34" charset="0"/>
              </a:rPr>
              <a:t>즐겨찾기</a:t>
            </a:r>
            <a:r>
              <a:rPr lang="ko-KR" alt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 기능 개발</a:t>
            </a:r>
          </a:p>
        </p:txBody>
      </p:sp>
      <p:sp>
        <p:nvSpPr>
          <p:cNvPr id="588" name="OTLSHAPE_T_22f39fb829944911aac60ff29587efd4_Shape">
            <a:extLst>
              <a:ext uri="{FF2B5EF4-FFF2-40B4-BE49-F238E27FC236}">
                <a16:creationId xmlns:a16="http://schemas.microsoft.com/office/drawing/2014/main" id="{9F9D8552-D450-4431-AA37-4840C30C7D71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9312068" y="6345555"/>
            <a:ext cx="10160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9" name="OTLSHAPE_T_22f39fb829944911aac60ff29587efd4_ShapePercentage" hidden="1">
            <a:extLst>
              <a:ext uri="{FF2B5EF4-FFF2-40B4-BE49-F238E27FC236}">
                <a16:creationId xmlns:a16="http://schemas.microsoft.com/office/drawing/2014/main" id="{31B9B77A-A6AF-4264-AE48-CB47376BE55B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9312068" y="63455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0" name="OTLSHAPE_T_22f39fb829944911aac60ff29587efd4_Duration" hidden="1">
            <a:extLst>
              <a:ext uri="{FF2B5EF4-FFF2-40B4-BE49-F238E27FC236}">
                <a16:creationId xmlns:a16="http://schemas.microsoft.com/office/drawing/2014/main" id="{330822C4-BC2E-4C7B-84A2-2359E71DE2C7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0" y="63455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12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591" name="OTLSHAPE_T_22f39fb829944911aac60ff29587efd4_TextPercentage" hidden="1">
            <a:extLst>
              <a:ext uri="{FF2B5EF4-FFF2-40B4-BE49-F238E27FC236}">
                <a16:creationId xmlns:a16="http://schemas.microsoft.com/office/drawing/2014/main" id="{941B70F8-8EE0-4DD2-8456-025300EB6F74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0" y="65005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92" name="OTLSHAPE_T_22f39fb829944911aac60ff29587efd4_StartDate" hidden="1">
            <a:extLst>
              <a:ext uri="{FF2B5EF4-FFF2-40B4-BE49-F238E27FC236}">
                <a16:creationId xmlns:a16="http://schemas.microsoft.com/office/drawing/2014/main" id="{3C53D4F5-A872-4C49-A8C6-9DE33B7C5208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0" y="65005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3" name="OTLSHAPE_T_22f39fb829944911aac60ff29587efd4_EndDate" hidden="1">
            <a:extLst>
              <a:ext uri="{FF2B5EF4-FFF2-40B4-BE49-F238E27FC236}">
                <a16:creationId xmlns:a16="http://schemas.microsoft.com/office/drawing/2014/main" id="{013AFCF4-A2A7-44FA-95B3-8F0256D2D7AA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0" y="65005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4" name="OTLSHAPE_T_22f39fb829944911aac60ff29587efd4_JoinedDate">
            <a:extLst>
              <a:ext uri="{FF2B5EF4-FFF2-40B4-BE49-F238E27FC236}">
                <a16:creationId xmlns:a16="http://schemas.microsoft.com/office/drawing/2014/main" id="{58013D7B-16EF-4ECB-BAEC-9C2342310720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0378410" y="63696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6-8-2019 - 6-19-2019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5" name="OTLSHAPE_T_22f39fb829944911aac60ff29587efd4_Title">
            <a:extLst>
              <a:ext uri="{FF2B5EF4-FFF2-40B4-BE49-F238E27FC236}">
                <a16:creationId xmlns:a16="http://schemas.microsoft.com/office/drawing/2014/main" id="{FE6EC61B-A991-4445-91F6-18009A1C2B5D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0" y="6361896"/>
            <a:ext cx="166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최종 보고서 작성 및 피드백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32701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a28tS1IiLCJTdHlsZU5hbWUiOiJTdGFuZGFyZCIsIlZlcnNpb24iOnsiJGlkIjoiMiIsIlZlcnNpb24iOiIzLjEuMyIsIk9yaWdpbmFsQXNzZW1ibHlWZXJzaW9uIjoiMy4wMC4wNy4wMCIsIkVkaXRpb24iOiJCYXNpYyIsIklzUGx1c0VkaXRpb24iOmZhbHNlfSwiRWZmZWN0IjoxLCJTdHlsZSI6eyIkaWQiOiIzIiwiVGltZWJhbmRTdHlsZSI6eyIkaWQiOiI0IiwiU2NhbGVNYXJraW5nIjowLCJTaGFwZSI6MCwiU2hhcGVTdHlsZSI6eyIkaWQiOiI1IiwiTWFyZ2luIjp7IiRpZCI6IjYiLCJUb3AiOjAsIkxlZnQiOjEwLCJSaWdodCI6MTAsIkJvdHRvbSI6MH0sIlBhZGRpbmciOnsiJGlkIjoiNyIsIlRvcCI6NSwiTGVmdCI6MCwiUmlnaHQiOjAsIkJvdHRvbSI6NX0sIkJhY2tncm91bmQiOnsiJGlkIjoiOCIsIkNvbG9yIjp7IiRpZCI6IjkiLCJBIjoyNTUsIlIiOjMxLCJHIjo3MywiQiI6MTI1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OTIsIkciOjgwLCJCIjo3N3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i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MxLCJHIjo3MywiQiI6MTI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L2QveXl5eSIsIlNlcGFyYXRvciI6Ii8iLCJVc2VJbnRlcm5hdGlvbmFsRGF0ZUZvcm1hdCI6ZmFsc2UsIkRhdGVJc1Zpc2libGUiOnRydWUsIlRpbWVJc1Zpc2libGUiOmZhbHNlLCJIb3VyRGlnaXRzIjowLCJBbVBtRGVzaWduYXRvciI6MCwiVHJpbTAwTWludXRlcyI6ZmFsc2UsIkxhc3RLbm93blZpc2liaWxpdHlTdGF0ZSI6bnVsbH0sIklzVmlzaWJsZSI6dHJ1ZSwiUGFyZW50U3R5bGUiOm51bGx9LCJEZWZhdWx0VGFza1N0eWxlIjp7IiRpZCI6IjgyIiwiU2hhcGUiOjAsIlNoYXBlVGhpY2tuZXNzIjoxLCJEdXJhdGlvbkZvcm1hdCI6MCwiSW5jbHVkZU5vbldvcmtpbmdEYXlzSW5EdXJhdGlvbiI6dHJ1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mZhbHN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Y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MxLCJHIjo3MywiQiI6MTI2fX0sIk1heFdpZHRoIjoyMDAuMCwiTWF4SGVpZ2h0IjoiSW5maW5pdHkiLCJTbWFydEZvcmVncm91bmRJc0FjdGl2ZSI6ZmFsc2UsIkhvcml6b250YWxBbGlnbm1lbnQiOjAsIlZlcnRpY2FsQWxpZ25tZW50IjowLCJTbWFydEZvcmVncm91bmQiOm51bGwsIkJhY2tncm91bmRGaWxsVHlwZSI6MCwiTWFyZ2luIjp7IiRpZCI6IjEyMiIsIlRvcCI6MCwiTGVmdCI6MCwiUmlnaHQiOjAsIkJvdHRvbSI6MH0sIlBhZGRpbmciOnsiJGlkIjoiMTIzIiwiVG9wIjowLCJMZWZ0IjowLCJSaWdodCI6MCwiQm90dG9tIjowfSwiQmFja2dyb3VuZCI6eyIkaWQiOiIxMjQiLCJDb2xvciI6eyIkcmVmIjoiMjAifX0sIklzVmlzaWJsZSI6dHJ1ZSwiV2lkdGgiOjAuMCwiSGVpZ2h0IjowLjAsIkJvcmRlclN0eWxlIjpudWxsLCJQYXJlbnRTdHlsZSI6bnVsbH0sIkRhdGVGb3JtYXQiOnsiJGlkIjoiMTI1IiwiRm9ybWF0U3RyaW5nIjoiTS9kL3l5eXkiLCJTZXBhcmF0b3IiOiIvIiwiVXNlSW50ZXJuYXRpb25hbERhdGVGb3JtYXQiOmZhbHNlLCJEYXRlSXNWaXNpYmxlIjp0cnVlLCJUaW1lSXNWaXNpYmxlIjpmYWxzZSwiSG91ckRpZ2l0cyI6MCwiQW1QbURlc2lnbmF0b3IiOjAsIlRyaW0wME1pbnV0ZXMiOmZhbHNlLCJMYXN0S25vd25WaXNpYmlsaXR5U3RhdGUiOm51bGx9LCJJc1Zpc2libGUiOnRydWUsIlBhcmVudFN0eWxlIjpudWxsLCJfZXhwbGljaXRseVNldCI6eyIkaWQiOiIxMjY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TaG93RWxhcHNlZFRpbWVHcmFkaWVudFN0eWxlIjpmYWxzZX0sIlNjYWxlIjp7IiRpZCI6IjEyNyIsIlN0YXJ0RGF0ZSI6IjIwMTctMDEtMzBUMjM6NTk6MDAiLCJFbmREYXRlIjoiMjAxNy0wMy0xN1QyMzo1OTowMCIsIkZvcm1hdCI6ImQiLCJUeXBlIjowLCJBdXRvRGF0ZVJhbmdlIjp0cnVlLCJXb3JraW5nRGF5cyI6MTI3LCJUb2RheU1hcmtlclRleHQiOiLsmKTripgiLCJBdXRvU2NhbGVUeXBlIjpmYWxzZX0sIk1pbGVzdG9uZXMiOlt7IiRpZCI6IjEyOCIsIkRhdGUiOiIyMDE3LTAxLTMwVDIzOjU5OjAwWiIsIlN0eWxlIjp7IiRpZCI6IjEyOSIsIlNoYXBlIjoyLCJDb25uZWN0b3JNYXJnaW4iOnsiJHJlZiI6IjU0In0sIkNvbm5lY3RvclN0eWxlIjp7IiRpZCI6IjEzMCIsIkxpbmVDb2xvciI6eyIkaWQiOiIxMzEiLCIkdHlwZSI6Ik5MUkUuQ29tbW9uLkRvbS5Tb2xpZENvbG9yQnJ1c2gsIE5MUkUuQ29tbW9uIiwiQ29sb3IiOnsiJGlkIjoiMTMyIiwiQSI6ODksIlIiOjY4LCJHIjo4NCwiQiI6MTA2fX0sIkxpbmVXZWlnaHQiOjEuMCwiTGluZVR5cGUiOjAsIlBhcmVudFN0eWxlIjp7IiRyZWYiOiI1NSJ9fSwiSXNCZWxvd1RpbWViYW5kIjpmYWxzZSwiSGlkZURhdGUiOmZhbHNlLCJTaGFwZVNpemUiOjEsIlNwYWNpbmciOjEuMCwiUGFkZGluZyI6eyIkcmVmIjoiNTgifSwiU2hhcGVTdHlsZSI6eyIkaWQiOiIxMzMiLCJNYXJnaW4iOnsiJHJlZiI6IjYwIn0sIlBhZGRpbmciOnsiJHJlZiI6IjYxIn0sIkJhY2tncm91bmQiOnsiJGlkIjoiMTM0IiwiQ29sb3IiOnsiJGlkIjoiMTM1IiwiQSI6MjU1LCJSIjo2OCwiRyI6ODQsIkIiOjEwNn19LCJJc1Zpc2libGUiOnRydWUsIldpZHRoIjoxOC4wLCJIZWlnaHQiOjIwLjAsIkJvcmRlclN0eWxlIjp7IiRpZCI6IjEzNiIsIkxpbmVDb2xvciI6eyIkcmVmIjoiNjUifSwiTGluZVdlaWdodCI6MC4wLCJMaW5lVHlwZSI6MCwiUGFyZW50U3R5bGUiOnsiJHJlZiI6IjY0In19LCJQYXJlbnRTdHlsZSI6eyIkcmVmIjoiNTkifX0sIlRpdGxlU3R5bGUiOnsiJGlkIjoiMTM3IiwiRm9udFNldHRpbmdzIjp7IiRpZCI6IjEzOCIsIkZvbnRTaXplIjoxMS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MzkiLCJMaW5lQ29sb3IiOm51bGwsIkxpbmVXZWlnaHQiOjAuMCwiTGluZVR5cGUiOjAsIlBhcmVudFN0eWxlIjpudWxsfSwiUGFyZW50U3R5bGUiOnsiJHJlZiI6IjY3In19LCJEYXRlU3R5bGUiOnsiJGlkIjoiMTQwIiwiRm9udFNldHRpbmdzIjp7IiRpZCI6IjE0M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QyIiwiTGluZUNvbG9yIjpudWxsLCJMaW5lV2VpZ2h0IjowLjAsIkxpbmVUeXBlIjowLCJQYXJlbnRTdHlsZSI6bnVsbH0sIlBhcmVudFN0eWxlIjp7IiRyZWYiOiI3NCJ9fSwiRGF0ZUZvcm1hdCI6eyIkcmVmIjoiODEifSwiSXNWaXNpYmxlIjp0cnVlLCJQYXJlbnRTdHlsZSI6eyIkcmVmIjoiNTMifX0sIkluZGV4IjowLCJQZXJjZW50YWdlQ29tcGxldGUiOm51bGwsIlBvc2l0aW9uIjp7IlJhdGlvIjowLjAsIklzQ3VzdG9tIjpmYWxzZX0sIkRhdGVGb3JtYXQiOnsiJHJlZiI6IjgxIn0sIklkIjoiOGNjMWJhNjItYmM5Mi00NzkzLTk5ZjMtOTlmMWRhYWM4ZDA3IiwiSW1wb3J0SWQiOm51bGwsIlRpdGxlIjoiUHJvamVjdCBBcHByb3ZhbCIsIk5vdGUiOm51bGwsIkh5cGVybGluayI6bnVsbCwiSXNDaGFuZ2VkIjpmYWxzZSwiSXNOZXciOmZhbHNlfSx7IiRpZCI6IjE0MyIsIkRhdGUiOiIyMDE3LTAyLTE3VDIzOjU5OjAwWiIsIlN0eWxlIjp7IiRpZCI6IjE0NCIsIlNoYXBlIjoyLCJDb25uZWN0b3JNYXJnaW4iOnsiJHJlZiI6IjU0In0sIkNvbm5lY3RvclN0eWxlIjp7IiRpZCI6IjE0NSIsIkxpbmVDb2xvciI6eyIkaWQiOiIxNDYiLCIkdHlwZSI6Ik5MUkUuQ29tbW9uLkRvbS5Tb2xpZENvbG9yQnJ1c2gsIE5MUkUuQ29tbW9uIiwiQ29sb3IiOnsiJGlkIjoiMTQ3IiwiQSI6ODksIlIiOjExMiwiRyI6MTczLCJCIjo3MX19LCJMaW5lV2VpZ2h0IjoxLjAsIkxpbmVUeXBlIjowLCJQYXJlbnRTdHlsZSI6eyIkcmVmIjoiNTUifX0sIklzQmVsb3dUaW1lYmFuZCI6ZmFsc2UsIkhpZGVEYXRlIjpmYWxzZSwiU2hhcGVTaXplIjoxLCJTcGFjaW5nIjoxLjAsIlBhZGRpbmciOnsiJHJlZiI6IjU4In0sIlNoYXBlU3R5bGUiOnsiJGlkIjoiMTQ4IiwiTWFyZ2luIjp7IiRyZWYiOiI2MCJ9LCJQYWRkaW5nIjp7IiRyZWYiOiI2MSJ9LCJCYWNrZ3JvdW5kIjp7IiRpZCI6IjE0OSIsIkNvbG9yIjp7IiRpZCI6IjE1MCIsIkEiOjI1NSwiUiI6MTEyLCJHIjoxNzMsIkIiOjcxfX0sIklzVmlzaWJsZSI6dHJ1ZSwiV2lkdGgiOjE4LjAsIkhlaWdodCI6MjAuMCwiQm9yZGVyU3R5bGUiOnsiJGlkIjoiMTUxIiwiTGluZUNvbG9yIjp7IiRyZWYiOiI2NSJ9LCJMaW5lV2VpZ2h0IjowLjAsIkxpbmVUeXBlIjowLCJQYXJlbnRTdHlsZSI6eyIkcmVmIjoiNjQifX0sIlBhcmVudFN0eWxlIjp7IiRyZWYiOiI1OSJ9fSwiVGl0bGVTdHlsZSI6eyIkaWQiOiIxNTIiLCJGb250U2V0dGluZ3MiOnsiJGlkIjoiMTUz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E1NCIsIkxpbmVDb2xvciI6bnVsbCwiTGluZVdlaWdodCI6MC4wLCJMaW5lVHlwZSI6MCwiUGFyZW50U3R5bGUiOm51bGx9LCJQYXJlbnRTdHlsZSI6eyIkcmVmIjoiNjcifX0sIkRhdGVTdHlsZSI6eyIkaWQiOiIxNTUiLCJGb250U2V0dGluZ3MiOnsiJGlkIjoiMTU2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NTciLCJMaW5lQ29sb3IiOm51bGwsIkxpbmVXZWlnaHQiOjAuMCwiTGluZVR5cGUiOjAsIlBhcmVudFN0eWxlIjpudWxsfSwiUGFyZW50U3R5bGUiOnsiJHJlZiI6Ijc0In19LCJEYXRlRm9ybWF0Ijp7IiRyZWYiOiI4MSJ9LCJJc1Zpc2libGUiOnRydWUsIlBhcmVudFN0eWxlIjp7IiRyZWYiOiI1MyJ9fSwiSW5kZXgiOjEsIlBlcmNlbnRhZ2VDb21wbGV0ZSI6bnVsbCwiUG9zaXRpb24iOnsiUmF0aW8iOjAuMCwiSXNDdXN0b20iOmZhbHNlfSwiRGF0ZUZvcm1hdCI6eyIkcmVmIjoiODEifSwiSWQiOiIwNTFhMzJlNC1mZjBlLTQ3MjItOTM4MC02NjlkZTY0ZmU1YWIiLCJJbXBvcnRJZCI6bnVsbCwiVGl0bGUiOiJDb21taXR0ZWUgUmV2aWV3IDEiLCJOb3RlIjpudWxsLCJIeXBlcmxpbmsiOm51bGwsIklzQ2hhbmdlZCI6ZmFsc2UsIklzTmV3IjpmYWxzZX0seyIkaWQiOiIxNTgiLCJEYXRlIjoiMjAxNy0wMi0yOFQyMzo1OTowMFoiLCJTdHlsZSI6eyIkaWQiOiIxNTkiLCJTaGFwZSI6MiwiQ29ubmVjdG9yTWFyZ2luIjp7IiRyZWYiOiI1NCJ9LCJDb25uZWN0b3JTdHlsZSI6eyIkaWQiOiIxNjAiLCJMaW5lQ29sb3IiOnsiJGlkIjoiMTYxIiwiJHR5cGUiOiJOTFJFLkNvbW1vbi5Eb20uU29saWRDb2xvckJydXNoLCBOTFJFLkNvbW1vbiIsIkNvbG9yIjp7IiRpZCI6IjE2MiIsIkEiOjg5LCJSIjoxMTIsIkciOjE3MywiQiI6NzF9fSwiTGluZVdlaWdodCI6MS4wLCJMaW5lVHlwZSI6MCwiUGFyZW50U3R5bGUiOnsiJHJlZiI6IjU1In19LCJJc0JlbG93VGltZWJhbmQiOmZhbHNlLCJIaWRlRGF0ZSI6ZmFsc2UsIlNoYXBlU2l6ZSI6MSwiU3BhY2luZyI6MS4wLCJQYWRkaW5nIjp7IiRyZWYiOiI1OCJ9LCJTaGFwZVN0eWxlIjp7IiRpZCI6IjE2MyIsIk1hcmdpbiI6eyIkcmVmIjoiNjAifSwiUGFkZGluZyI6eyIkcmVmIjoiNjEifSwiQmFja2dyb3VuZCI6eyIkaWQiOiIxNjQiLCJDb2xvciI6eyIkaWQiOiIxNjUiLCJBIjoyNTUsIlIiOjExMiwiRyI6MTczLCJCIjo3MX19LCJJc1Zpc2libGUiOnRydWUsIldpZHRoIjoxOC4wLCJIZWlnaHQiOjIwLjAsIkJvcmRlclN0eWxlIjp7IiRpZCI6IjE2NiIsIkxpbmVDb2xvciI6eyIkcmVmIjoiNjUifSwiTGluZVdlaWdodCI6MC4wLCJMaW5lVHlwZSI6MCwiUGFyZW50U3R5bGUiOnsiJHJlZiI6IjY0In19LCJQYXJlbnRTdHlsZSI6eyIkcmVmIjoiNTkifX0sIlRpdGxlU3R5bGUiOnsiJGlkIjoiMTY3IiwiRm9udFNldHRpbmdzIjp7IiRpZCI6IjE2OCIsIkZvbnRTaXplIjoxMS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NjkiLCJMaW5lQ29sb3IiOm51bGwsIkxpbmVXZWlnaHQiOjAuMCwiTGluZVR5cGUiOjAsIlBhcmVudFN0eWxlIjpudWxsfSwiUGFyZW50U3R5bGUiOnsiJHJlZiI6IjY3In19LCJEYXRlU3R5bGUiOnsiJGlkIjoiMTcwIiwiRm9udFNldHRpbmdzIjp7IiRpZCI6IjE3M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cyIiwiTGluZUNvbG9yIjpudWxsLCJMaW5lV2VpZ2h0IjowLjAsIkxpbmVUeXBlIjowLCJQYXJlbnRTdHlsZSI6bnVsbH0sIlBhcmVudFN0eWxlIjp7IiRyZWYiOiI3NCJ9fSwiRGF0ZUZvcm1hdCI6eyIkcmVmIjoiODEifSwiSXNWaXNpYmxlIjp0cnVlLCJQYXJlbnRTdHlsZSI6eyIkcmVmIjoiNTMifX0sIkluZGV4IjoyLCJQZXJjZW50YWdlQ29tcGxldGUiOm51bGwsIlBvc2l0aW9uIjp7IlJhdGlvIjowLjAsIklzQ3VzdG9tIjpmYWxzZX0sIkRhdGVGb3JtYXQiOnsiJHJlZiI6IjgxIn0sIklkIjoiOWY4NjBmOGQtNjVlZS00YWFjLTg1MDMtOWYzMGMyZmZjZjMzIiwiSW1wb3J0SWQiOm51bGwsIlRpdGxlIjoiQ29tbWl0dGVlIFJldmlldyAyIiwiTm90ZSI6bnVsbCwiSHlwZXJsaW5rIjpudWxsLCJJc0NoYW5nZWQiOmZhbHNlLCJJc05ldyI6ZmFsc2V9LHsiJGlkIjoiMTczIiwiRGF0ZSI6IjIwMTctMDMtMTRUMjM6NTk6MDBaIiwiU3R5bGUiOnsiJGlkIjoiMTc0IiwiU2hhcGUiOjIsIkNvbm5lY3Rvck1hcmdpbiI6eyIkcmVmIjoiNTQifSwiQ29ubmVjdG9yU3R5bGUiOnsiJGlkIjoiMTc1IiwiTGluZUNvbG9yIjp7IiRpZCI6IjE3NiIsIiR0eXBlIjoiTkxSRS5Db21tb24uRG9tLlNvbGlkQ29sb3JCcnVzaCwgTkxSRS5Db21tb24iLCJDb2xvciI6eyIkaWQiOiIxNzciLCJBIjo4OSwiUiI6MjM3LCJHIjoxMjUsIkIiOjQ5fX0sIkxpbmVXZWlnaHQiOjEuMCwiTGluZVR5cGUiOjAsIlBhcmVudFN0eWxlIjp7IiRyZWYiOiI1NSJ9fSwiSXNCZWxvd1RpbWViYW5kIjpmYWxzZSwiSGlkZURhdGUiOmZhbHNlLCJTaGFwZVNpemUiOjEsIlNwYWNpbmciOjEuMCwiUGFkZGluZyI6eyIkcmVmIjoiNTgifSwiU2hhcGVTdHlsZSI6eyIkaWQiOiIxNzgiLCJNYXJnaW4iOnsiJHJlZiI6IjYwIn0sIlBhZGRpbmciOnsiJHJlZiI6IjYxIn0sIkJhY2tncm91bmQiOnsiJGlkIjoiMTc5IiwiQ29sb3IiOnsiJGlkIjoiMTgwIiwiQSI6MjU1LCJSIjoyMzcsIkciOjEyNSwiQiI6NDl9fSwiSXNWaXNpYmxlIjp0cnVlLCJXaWR0aCI6MTguMCwiSGVpZ2h0IjoyMC4wLCJCb3JkZXJTdHlsZSI6eyIkaWQiOiIxODEiLCJMaW5lQ29sb3IiOnsiJHJlZiI6IjY1In0sIkxpbmVXZWlnaHQiOjAuMCwiTGluZVR5cGUiOjAsIlBhcmVudFN0eWxlIjp7IiRyZWYiOiI2NCJ9fSwiUGFyZW50U3R5bGUiOnsiJHJlZiI6IjU5In19LCJUaXRsZVN0eWxlIjp7IiRpZCI6IjE4MiIsIkZvbnRTZXR0aW5ncyI6eyIkaWQiOiIxODMiLCJGb250U2l6ZSI6MTEsIkZvbnROYW1lIjoiQ2FsaWJyaS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g0IiwiTGluZUNvbG9yIjpudWxsLCJMaW5lV2VpZ2h0IjowLjAsIkxpbmVUeXBlIjowLCJQYXJlbnRTdHlsZSI6bnVsbH0sIlBhcmVudFN0eWxlIjp7IiRyZWYiOiI2NyJ9fSwiRGF0ZVN0eWxlIjp7IiRpZCI6IjE4NSIsIkZvbnRTZXR0aW5ncyI6eyIkaWQiOiIxODY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4NyIsIkxpbmVDb2xvciI6bnVsbCwiTGluZVdlaWdodCI6MC4wLCJMaW5lVHlwZSI6MCwiUGFyZW50U3R5bGUiOm51bGx9LCJQYXJlbnRTdHlsZSI6eyIkcmVmIjoiNzQifX0sIkRhdGVGb3JtYXQiOnsiJHJlZiI6IjgxIn0sIklzVmlzaWJsZSI6dHJ1ZSwiUGFyZW50U3R5bGUiOnsiJHJlZiI6IjUzIn19LCJJbmRleCI6MywiUGVyY2VudGFnZUNvbXBsZXRlIjpudWxsLCJQb3NpdGlvbiI6eyJSYXRpbyI6MC4wLCJJc0N1c3RvbSI6ZmFsc2V9LCJEYXRlRm9ybWF0Ijp7IiRyZWYiOiI4MSJ9LCJJZCI6IjJiMTQ3YzQ4LTMzOWYtNDM0OC05MmE1LWVmMTgzNmVhMzU5NyIsIkltcG9ydElkIjpudWxsLCJUaXRsZSI6IlByb2R1Y3Rpb24iLCJOb3RlIjpudWxsLCJIeXBlcmxpbmsiOm51bGwsIklzQ2hhbmdlZCI6ZmFsc2UsIklzTmV3IjpmYWxzZX0seyIkaWQiOiIxODgiLCJEYXRlIjoiMjAxNy0wMy0xN1QyMzo1OTowMFoiLCJTdHlsZSI6eyIkaWQiOiIxODkiLCJTaGFwZSI6MiwiQ29ubmVjdG9yTWFyZ2luIjp7IiRyZWYiOiI1NCJ9LCJDb25uZWN0b3JTdHlsZSI6eyIkaWQiOiIxOTAiLCJMaW5lQ29sb3IiOnsiJGlkIjoiMTkxIiwiJHR5cGUiOiJOTFJFLkNvbW1vbi5Eb20uU29saWRDb2xvckJydXNoLCBOTFJFLkNvbW1vbiIsIkNvbG9yIjp7IiRpZCI6IjE5MiIsIkEiOjg5LCJSIjoyMzcsIkciOjEyNSwiQiI6NDl9fSwiTGluZVdlaWdodCI6MS4wLCJMaW5lVHlwZSI6MCwiUGFyZW50U3R5bGUiOnsiJHJlZiI6IjU1In19LCJJc0JlbG93VGltZWJhbmQiOmZhbHNlLCJIaWRlRGF0ZSI6ZmFsc2UsIlNoYXBlU2l6ZSI6MSwiU3BhY2luZyI6MS4wLCJQYWRkaW5nIjp7IiRyZWYiOiI1OCJ9LCJTaGFwZVN0eWxlIjp7IiRpZCI6IjE5MyIsIk1hcmdpbiI6eyIkcmVmIjoiNjAifSwiUGFkZGluZyI6eyIkcmVmIjoiNjEifSwiQmFja2dyb3VuZCI6eyIkaWQiOiIxOTQiLCJDb2xvciI6eyIkaWQiOiIxOTUiLCJBIjoyNTUsIlIiOjIzNywiRyI6MTI1LCJCIjo0OX19LCJJc1Zpc2libGUiOnRydWUsIldpZHRoIjoxOC4wLCJIZWlnaHQiOjIwLjAsIkJvcmRlclN0eWxlIjp7IiRpZCI6IjE5NiIsIkxpbmVDb2xvciI6eyIkcmVmIjoiNjUifSwiTGluZVdlaWdodCI6MC4wLCJMaW5lVHlwZSI6MCwiUGFyZW50U3R5bGUiOnsiJHJlZiI6IjY0In19LCJQYXJlbnRTdHlsZSI6eyIkcmVmIjoiNTkifX0sIlRpdGxlU3R5bGUiOnsiJGlkIjoiMTk3IiwiRm9udFNldHRpbmdzIjp7IiRpZCI6IjE5OCIsIkZvbnRTaXplIjoxMSwiRm9udE5hbWUiOiJDYWxpYnJpIiwiSXNCb2xkIjp0cnVlLCJJc0l0YWxpYyI6ZmFsc2UsIklzVW5kZXJsaW5lZCI6ZmFsc2UsIlBhcmVudFN0eWxlIjp7IiRyZWYiOiI2OCJ9fSwiQXV0b1NpemUiOjAsIkZvcmVncm91bmQiOnsiJHJlZiI6IjY5In0sIk1heFdpZHRoIjo0Mi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E5OSIsIkxpbmVDb2xvciI6bnVsbCwiTGluZVdlaWdodCI6MC4wLCJMaW5lVHlwZSI6MCwiUGFyZW50U3R5bGUiOm51bGx9LCJQYXJlbnRTdHlsZSI6eyIkcmVmIjoiNjcifX0sIkRhdGVTdHlsZSI6eyIkaWQiOiIyMDAiLCJGb250U2V0dGluZ3MiOnsiJGlkIjoiMjAx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DIiLCJMaW5lQ29sb3IiOm51bGwsIkxpbmVXZWlnaHQiOjAuMCwiTGluZVR5cGUiOjAsIlBhcmVudFN0eWxlIjpudWxsfSwiUGFyZW50U3R5bGUiOnsiJHJlZiI6Ijc0In19LCJEYXRlRm9ybWF0Ijp7IiRyZWYiOiI4MSJ9LCJJc1Zpc2libGUiOnRydWUsIlBhcmVudFN0eWxlIjp7IiRyZWYiOiI1MyJ9fSwiSW5kZXgiOjQsIlBlcmNlbnRhZ2VDb21wbGV0ZSI6bnVsbCwiUG9zaXRpb24iOnsiUmF0aW8iOjAuMCwiSXNDdXN0b20iOmZhbHNlfSwiRGF0ZUZvcm1hdCI6eyIkcmVmIjoiODEifSwiSWQiOiI1OWI1YWM4Mi05OGMxLTRjY2EtOWU2NS0xOTBiZjYwZDVkMDUiLCJJbXBvcnRJZCI6bnVsbCwiVGl0bGUiOiJQcm9qZWN0IEhhbmQtT2ZmIiwiTm90ZSI6bnVsbCwiSHlwZXJsaW5rIjpudWxsLCJJc0NoYW5nZWQiOmZhbHNlLCJJc05ldyI6ZmFsc2V9XSwiVGFza3MiOlt7IiRpZCI6IjIwMyIsIkdyb3VwTmFtZSI6bnVsbCwiU3RhcnREYXRlIjoiMjAxNy0wMi0wM1QwMDowMDowMFoiLCJFbmREYXRlIjoiMjAxNy0wMi0xMFQyMzo1OTowMFoiLCJQZXJjZW50YWdlQ29tcGxldGUiOm51bGwsIlN0eWxlIjp7IiRpZCI6IjIwNCIsIlNoYXBlIjowLCJTaGFwZVRoaWNrbmVzcyI6MSwiRHVyYXRpb25Gb3JtYXQiOjAsIkluY2x1ZGVOb25Xb3JraW5nRGF5c0luRHVyYXRpb24iOnRydWUsIlBlcmNlbnRhZ2VDb21wbGV0ZVN0eWxlIjp7IiRpZCI6IjIwNSIsIkZvbnRTZXR0aW5ncyI6eyIkaWQiOiIyMDYiLCJGb250U2l6ZSI6MTAsIkZvbnROYW1lIjoiQ2FsaWJyaSIsIklzQm9sZCI6ZmFsc2UsIklzSXRhbGljIjpmYWxzZSwiSXNVbmRlcmxpbmVkIjpmYWxzZSwiUGFyZW50U3R5bGUiOnsiJHJlZiI6Ijg0In1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wNyIsIkxpbmVDb2xvciI6bnVsbCwiTGluZVdlaWdodCI6MC4wLCJMaW5lVHlwZSI6MCwiUGFyZW50U3R5bGUiOm51bGx9LCJQYXJlbnRTdHlsZSI6eyIkcmVmIjoiODMifX0sIkR1cmF0aW9uU3R5bGUiOnsiJGlkIjoiMjA4IiwiRm9udFNldHRpbmdzIjp7IiRpZCI6IjIwOS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EwIiwiTGluZUNvbG9yIjpudWxsLCJMaW5lV2VpZ2h0IjowLjAsIkxpbmVUeXBlIjowLCJQYXJlbnRTdHlsZSI6bnVsbH0sIlBhcmVudFN0eWxlIjp7IiRyZWYiOiI5MCJ9fSwiSG9yaXpvbnRhbENvbm5lY3RvclN0eWxlIjp7IiRpZCI6IjIxMSIsIkxpbmVDb2xvciI6eyIkcmVmIjoiOTgifSwiTGluZVdlaWdodCI6MS4wLCJMaW5lVHlwZSI6MCwiUGFyZW50U3R5bGUiOnsiJHJlZiI6Ijk3In19LCJWZXJ0aWNhbENvbm5lY3RvclN0eWxlIjp7IiRpZCI6IjIxMiIsIkxpbmVDb2xvciI6eyIkcmVmIjoiMTAxIn0sIkxpbmVXZWlnaHQiOjAuMCwiTGluZVR5cGUiOjAsIlBhcmVudFN0eWxlIjp7IiRyZWYiOiIxMDAifX0sIk1hcmdpbiI6bnVsbCwiU3RhcnREYXRlUG9zaXRpb24iOjQsIkVuZERhdGVQb3NpdGlvbiI6NCwiRGF0ZUlzVmlzaWJsZSI6dHJ1ZSwiVGl0bGVQb3NpdGlvbiI6NSwiRHVyYXRpb25Qb3NpdGlvbiI6NiwiUGVyY2VudGFnZUNvbXBsZXRlZFBvc2l0aW9uIjo2LCJTcGFjaW5nIjo1LCJJc0JlbG93VGltZWJhbmQiOmZhbHNlLCJQZXJjZW50YWdlQ29tcGxldGVTaGFwZU9wYWNpdHkiOjM1LCJTaGFwZVN0eWxlIjp7IiRpZCI6IjIxMyIsIk1hcmdpbiI6eyIkcmVmIjoiMTA0In0sIlBhZGRpbmciOnsiJHJlZiI6IjEwNSJ9LCJCYWNrZ3JvdW5kIjp7IiRpZCI6IjIxNCIsIkNvbG9yIjp7IiRpZCI6IjIxNSIsIkEiOjI1NSwiUiI6MjU1LCJHIjoxOTIsIkIiOjB9fSwiSXNWaXNpYmxlIjp0cnVlLCJXaWR0aCI6MC4wLCJIZWlnaHQiOjE2LjAsIkJvcmRlclN0eWxlIjp7IiRpZCI6IjIxNiIsIkxpbmVDb2xvciI6eyIkcmVmIjoiMTA5In0sIkxpbmVXZWlnaHQiOjAuMCwiTGluZVR5cGUiOjAsIlBhcmVudFN0eWxlIjp7IiRyZWYiOiIxMDgifX0sIlBhcmVudFN0eWxlIjp7IiRyZWYiOiIxMDMifX0sIlRpdGxlU3R5bGUiOnsiJGlkIjoiMjE3IiwiRm9udFNldHRpbmdzIjp7IiRpZCI6IjIxOCIsIkZvbnRTaXplIjoxMSwiRm9udE5hbWUiOiJDYWxpYnJpIiwiSXNCb2xkIjp0cnVlLCJJc0l0YWxpYyI6ZmFsc2UsIklzVW5kZXJsaW5lZCI6ZmFsc2UsIlBhcmVudFN0eWxlIjp7IiRyZWYiOiIxMTIifX0sIkF1dG9TaXplIjowLCJGb3JlZ3JvdW5kIjp7IiRyZWYiOiIxMTMi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xOSIsIkxpbmVDb2xvciI6bnVsbCwiTGluZVdlaWdodCI6MC4wLCJMaW5lVHlwZSI6MCwiUGFyZW50U3R5bGUiOm51bGx9LCJQYXJlbnRTdHlsZSI6eyIkcmVmIjoiMTExIn19LCJEYXRlU3R5bGUiOnsiJGlkIjoiMjIwIiwiRm9udFNldHRpbmdzIjp7IiRpZCI6IjIyMSIsIkZvbnRTaXplIjoxMCwiRm9udE5hbWUiOiJDYWxpYnJpIiwiSXNCb2xkIjpmYWxzZSwiSXNJdGFsaWMiOmZhbHNlLCJJc1VuZGVybGluZWQiOmZhbHNlLCJQYXJlbnRTdHlsZSI6eyIkcmVmIjoiMTE5In1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MjIiLCJMaW5lQ29sb3IiOm51bGwsIkxpbmVXZWlnaHQiOjAuMCwiTGluZVR5cGUiOjAsIlBhcmVudFN0eWxlIjpudWxsfSwiUGFyZW50U3R5bGUiOnsiJHJlZiI6IjExOCJ9fSwiRGF0ZUZvcm1hdCI6eyIkcmVmIjoiMTI1In0sIklzVmlzaWJsZSI6dHJ1ZSwiUGFyZW50U3R5bGUiOnsiJHJlZiI6IjgyIn19LCJJbmRleCI6NSwiU21hcnREdXJhdGlvbkFjdGl2YXRlZCI6ZmFsc2UsIkRhdGVGb3JtYXQiOnsiJHJlZiI6IjEyNSJ9LCJJZCI6IjVhMTg0ZDYxLWY1ZTItNDM4ZC1iNjNhLWU1ODAyYWY5YjMwNSIsIkltcG9ydElkIjpudWxsLCJUaXRsZSI6IlByZXBhcmF0aW9uIiwiTm90ZSI6bnVsbCwiSHlwZXJsaW5rIjpudWxsLCJJc0NoYW5nZWQiOmZhbHNlLCJJc05ldyI6ZmFsc2V9LHsiJGlkIjoiMjIzIiwiR3JvdXBOYW1lIjpudWxsLCJTdGFydERhdGUiOiIyMDE3LTAyLTA3VDAwOjAwOjAwWiIsIkVuZERhdGUiOiIyMDE3LTAyLTE0VDIzOjU5OjAwWiIsIlBlcmNlbnRhZ2VDb21wbGV0ZSI6bnVsbCwiU3R5bGUiOnsiJGlkIjoiMjI0IiwiU2hhcGUiOjAsIlNoYXBlVGhpY2tuZXNzIjoxLCJEdXJhdGlvbkZvcm1hdCI6MCwiSW5jbHVkZU5vbldvcmtpbmdEYXlzSW5EdXJhdGlvbiI6dHJ1ZSwiUGVyY2VudGFnZUNvbXBsZXRlU3R5bGUiOnsiJGlkIjoiMjI1IiwiRm9udFNldHRpbmdzIjp7IiRpZCI6IjIyNi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I3IiwiTGluZUNvbG9yIjpudWxsLCJMaW5lV2VpZ2h0IjowLjAsIkxpbmVUeXBlIjowLCJQYXJlbnRTdHlsZSI6bnVsbH0sIlBhcmVudFN0eWxlIjp7IiRyZWYiOiI4MyJ9fSwiRHVyYXRpb25TdHlsZSI6eyIkaWQiOiIyMjgiLCJGb250U2V0dGluZ3MiOnsiJGlkIjoiMjI5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MzAiLCJMaW5lQ29sb3IiOm51bGwsIkxpbmVXZWlnaHQiOjAuMCwiTGluZVR5cGUiOjAsIlBhcmVudFN0eWxlIjpudWxsfSwiUGFyZW50U3R5bGUiOnsiJHJlZiI6IjkwIn19LCJIb3Jpem9udGFsQ29ubmVjdG9yU3R5bGUiOnsiJGlkIjoiMjMxIiwiTGluZUNvbG9yIjp7IiRyZWYiOiI5OCJ9LCJMaW5lV2VpZ2h0IjoxLjAsIkxpbmVUeXBlIjowLCJQYXJlbnRTdHlsZSI6eyIkcmVmIjoiOTcifX0sIlZlcnRpY2FsQ29ubmVjdG9yU3R5bGUiOnsiJGlkIjoiMjMyIiwiTGluZUNvbG9yIjp7IiRyZWYiOiIxMDEifSwiTGluZVdlaWdodCI6MC4wLCJMaW5lVHlwZSI6MCwiUGFyZW50U3R5bGUiOnsiJHJlZiI6IjEwMCJ9fSwiTWFyZ2luIjpudWxsLCJTdGFydERhdGVQb3NpdGlvbiI6NCwiRW5kRGF0ZVBvc2l0aW9uIjo0LCJEYXRlSXNWaXNpYmxlIjp0cnVlLCJUaXRsZVBvc2l0aW9uIjo1LCJEdXJhdGlvblBvc2l0aW9uIjo2LCJQZXJjZW50YWdlQ29tcGxldGVkUG9zaXRpb24iOjYsIlNwYWNpbmciOjUsIklzQmVsb3dUaW1lYmFuZCI6ZmFsc2UsIlBlcmNlbnRhZ2VDb21wbGV0ZVNoYXBlT3BhY2l0eSI6MzUsIlNoYXBlU3R5bGUiOnsiJGlkIjoiMjMzIiwiTWFyZ2luIjp7IiRyZWYiOiIxMDQifSwiUGFkZGluZyI6eyIkcmVmIjoiMTA1In0sIkJhY2tncm91bmQiOnsiJGlkIjoiMjM0IiwiQ29sb3IiOnsiJGlkIjoiMjM1IiwiQSI6MjU1LCJSIjoyNTUsIkciOjE5MiwiQiI6MH19LCJJc1Zpc2libGUiOnRydWUsIldpZHRoIjowLjAsIkhlaWdodCI6MTYuMCwiQm9yZGVyU3R5bGUiOnsiJGlkIjoiMjM2IiwiTGluZUNvbG9yIjp7IiRyZWYiOiIxMDkifSwiTGluZVdlaWdodCI6MC4wLCJMaW5lVHlwZSI6MCwiUGFyZW50U3R5bGUiOnsiJHJlZiI6IjEwOCJ9fSwiUGFyZW50U3R5bGUiOnsiJHJlZiI6IjEwMyJ9fSwiVGl0bGVTdHlsZSI6eyIkaWQiOiIyMzciLCJGb250U2V0dGluZ3MiOnsiJGlkIjoiMjM4IiwiRm9udFNpemUiOjExLCJGb250TmFtZSI6IkNhbGlicmkiLCJJc0JvbGQiOnRydWUsIklzSXRhbGljIjpmYWxzZSwiSXNVbmRlcmxpbmVkIjpmYWxzZSwiUGFyZW50U3R5bGUiOnsiJHJlZiI6IjExMiJ9fSwiQXV0b1NpemUiOjAsIkZvcmVncm91bmQiOnsiJHJlZiI6IjExMyJ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M5IiwiTGluZUNvbG9yIjpudWxsLCJMaW5lV2VpZ2h0IjowLjAsIkxpbmVUeXBlIjowLCJQYXJlbnRTdHlsZSI6bnVsbH0sIlBhcmVudFN0eWxlIjp7IiRyZWYiOiIxMTEifX0sIkRhdGVTdHlsZSI6eyIkaWQiOiIyNDAiLCJGb250U2V0dGluZ3MiOnsiJGlkIjoiMjQxIiwiRm9udFNpemUiOjEwLCJGb250TmFtZSI6IkNhbGlicmkiLCJJc0JvbGQiOmZhbHNlLCJJc0l0YWxpYyI6ZmFsc2UsIklzVW5kZXJsaW5lZCI6ZmFsc2UsIlBhcmVudFN0eWxlIjp7IiRyZWYiOiIxMTkifX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0MiIsIkxpbmVDb2xvciI6bnVsbCwiTGluZVdlaWdodCI6MC4wLCJMaW5lVHlwZSI6MCwiUGFyZW50U3R5bGUiOm51bGx9LCJQYXJlbnRTdHlsZSI6eyIkcmVmIjoiMTE4In19LCJEYXRlRm9ybWF0Ijp7IiRyZWYiOiIxMjUifSwiSXNWaXNpYmxlIjp0cnVlLCJQYXJlbnRTdHlsZSI6eyIkcmVmIjoiODIifX0sIkluZGV4Ijo2LCJTbWFydER1cmF0aW9uQWN0aXZhdGVkIjpmYWxzZSwiRGF0ZUZvcm1hdCI6eyIkcmVmIjoiMTI1In0sIklkIjoiMGM0M2VmNGEtMzhhYi00NmU1LWJiYzUtNzZmNTJmM2Y2M2ZjIiwiSW1wb3J0SWQiOm51bGwsIlRpdGxlIjoiUmVxdWlyZW1lbnRzIiwiTm90ZSI6bnVsbCwiSHlwZXJsaW5rIjpudWxsLCJJc0NoYW5nZWQiOmZhbHNlLCJJc05ldyI6ZmFsc2V9LHsiJGlkIjoiMjQzIiwiR3JvdXBOYW1lIjpudWxsLCJTdGFydERhdGUiOiIyMDE3LTAyLTE3VDAwOjAwOjAwWiIsIkVuZERhdGUiOiIyMDE3LTAyLTIxVDIzOjU5OjAwWiIsIlBlcmNlbnRhZ2VDb21wbGV0ZSI6bnVsbCwiU3R5bGUiOnsiJGlkIjoiMjQ0IiwiU2hhcGUiOjAsIlNoYXBlVGhpY2tuZXNzIjoxLCJEdXJhdGlvbkZvcm1hdCI6MCwiSW5jbHVkZU5vbldvcmtpbmdEYXlzSW5EdXJhdGlvbiI6dHJ1ZSwiUGVyY2VudGFnZUNvbXBsZXRlU3R5bGUiOnsiJGlkIjoiMjQ1IiwiRm9udFNldHRpbmdzIjp7IiRpZCI6IjI0Ni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Q3IiwiTGluZUNvbG9yIjpudWxsLCJMaW5lV2VpZ2h0IjowLjAsIkxpbmVUeXBlIjowLCJQYXJlbnRTdHlsZSI6bnVsbH0sIlBhcmVudFN0eWxlIjp7IiRyZWYiOiI4MyJ9fSwiRHVyYXRpb25TdHlsZSI6eyIkaWQiOiIyNDgiLCJGb250U2V0dGluZ3MiOnsiJGlkIjoiMjQ5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NTAiLCJMaW5lQ29sb3IiOm51bGwsIkxpbmVXZWlnaHQiOjAuMCwiTGluZVR5cGUiOjAsIlBhcmVudFN0eWxlIjpudWxsfSwiUGFyZW50U3R5bGUiOnsiJHJlZiI6IjkwIn19LCJIb3Jpem9udGFsQ29ubmVjdG9yU3R5bGUiOnsiJGlkIjoiMjUxIiwiTGluZUNvbG9yIjp7IiRyZWYiOiI5OCJ9LCJMaW5lV2VpZ2h0IjoxLjAsIkxpbmVUeXBlIjowLCJQYXJlbnRTdHlsZSI6eyIkcmVmIjoiOTcifX0sIlZlcnRpY2FsQ29ubmVjdG9yU3R5bGUiOnsiJGlkIjoiMjUyIiwiTGluZUNvbG9yIjp7IiRyZWYiOiIxMDEifSwiTGluZVdlaWdodCI6MC4wLCJMaW5lVHlwZSI6MCwiUGFyZW50U3R5bGUiOnsiJHJlZiI6IjEwMCJ9fSwiTWFyZ2luIjpudWxsLCJTdGFydERhdGVQb3NpdGlvbiI6NCwiRW5kRGF0ZVBvc2l0aW9uIjo0LCJEYXRlSXNWaXNpYmxlIjp0cnVlLCJUaXRsZVBvc2l0aW9uIjo1LCJEdXJhdGlvblBvc2l0aW9uIjo2LCJQZXJjZW50YWdlQ29tcGxldGVkUG9zaXRpb24iOjYsIlNwYWNpbmciOjUsIklzQmVsb3dUaW1lYmFuZCI6ZmFsc2UsIlBlcmNlbnRhZ2VDb21wbGV0ZVNoYXBlT3BhY2l0eSI6MzUsIlNoYXBlU3R5bGUiOnsiJGlkIjoiMjUzIiwiTWFyZ2luIjp7IiRyZWYiOiIxMDQifSwiUGFkZGluZyI6eyIkcmVmIjoiMTA1In0sIkJhY2tncm91bmQiOnsiJGlkIjoiMjU0IiwiQ29sb3IiOnsiJGlkIjoiMjU1IiwiQSI6MjU1LCJSIjoyNTUsIkciOjE5MiwiQiI6MH19LCJJc1Zpc2libGUiOnRydWUsIldpZHRoIjowLjAsIkhlaWdodCI6MTYuMCwiQm9yZGVyU3R5bGUiOnsiJGlkIjoiMjU2IiwiTGluZUNvbG9yIjp7IiRyZWYiOiIxMDkifSwiTGluZVdlaWdodCI6MC4wLCJMaW5lVHlwZSI6MCwiUGFyZW50U3R5bGUiOnsiJHJlZiI6IjEwOCJ9fSwiUGFyZW50U3R5bGUiOnsiJHJlZiI6IjEwMyJ9fSwiVGl0bGVTdHlsZSI6eyIkaWQiOiIyNTciLCJGb250U2V0dGluZ3MiOnsiJGlkIjoiMjU4IiwiRm9udFNpemUiOjExLCJGb250TmFtZSI6IkNhbGlicmkiLCJJc0JvbGQiOnRydWUsIklzSXRhbGljIjpmYWxzZSwiSXNVbmRlcmxpbmVkIjpmYWxzZSwiUGFyZW50U3R5bGUiOnsiJHJlZiI6IjExMiJ9fSwiQXV0b1NpemUiOjAsIkZvcmVncm91bmQiOnsiJHJlZiI6IjExMyJ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U5IiwiTGluZUNvbG9yIjpudWxsLCJMaW5lV2VpZ2h0IjowLjAsIkxpbmVUeXBlIjowLCJQYXJlbnRTdHlsZSI6bnVsbH0sIlBhcmVudFN0eWxlIjp7IiRyZWYiOiIxMTEifX0sIkRhdGVTdHlsZSI6eyIkaWQiOiIyNjAiLCJGb250U2V0dGluZ3MiOnsiJGlkIjoiMjYxIiwiRm9udFNpemUiOjEwLCJGb250TmFtZSI6IkNhbGlicmkiLCJJc0JvbGQiOmZhbHNlLCJJc0l0YWxpYyI6ZmFsc2UsIklzVW5kZXJsaW5lZCI6ZmFsc2UsIlBhcmVudFN0eWxlIjp7IiRyZWYiOiIxMTkifX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2MiIsIkxpbmVDb2xvciI6bnVsbCwiTGluZVdlaWdodCI6MC4wLCJMaW5lVHlwZSI6MCwiUGFyZW50U3R5bGUiOm51bGx9LCJQYXJlbnRTdHlsZSI6eyIkcmVmIjoiMTE4In19LCJEYXRlRm9ybWF0Ijp7IiRyZWYiOiIxMjUifSwiSXNWaXNpYmxlIjp0cnVlLCJQYXJlbnRTdHlsZSI6eyIkcmVmIjoiODIifX0sIkluZGV4Ijo3LCJTbWFydER1cmF0aW9uQWN0aXZhdGVkIjpmYWxzZSwiRGF0ZUZvcm1hdCI6eyIkcmVmIjoiMTI1In0sIklkIjoiN2YwMjU4NjMtYjU0My00ZjljLWE2ZjAtODNkNTZjYWM0ODIwIiwiSW1wb3J0SWQiOm51bGwsIlRpdGxlIjoiRXN0aW1hdGlvbiIsIk5vdGUiOm51bGwsIkh5cGVybGluayI6bnVsbCwiSXNDaGFuZ2VkIjpmYWxzZSwiSXNOZXciOmZhbHNlfSx7IiRpZCI6IjI2MyIsIkdyb3VwTmFtZSI6bnVsbCwiU3RhcnREYXRlIjoiMjAxNy0wMi0yMVQwMDowMDowMFoiLCJFbmREYXRlIjoiMjAxNy0wMi0yN1QyMzo1OTowMFoiLCJQZXJjZW50YWdlQ29tcGxldGUiOm51bGwsIlN0eWxlIjp7IiRpZCI6IjI2NCIsIlNoYXBlIjowLCJTaGFwZVRoaWNrbmVzcyI6MSwiRHVyYXRpb25Gb3JtYXQiOjAsIkluY2x1ZGVOb25Xb3JraW5nRGF5c0luRHVyYXRpb24iOnRydWUsIlBlcmNlbnRhZ2VDb21wbGV0ZVN0eWxlIjp7IiRpZCI6IjI2NSIsIkZvbnRTZXR0aW5ncyI6eyIkaWQiOiIyNjYiLCJGb250U2l6ZSI6MTAsIkZvbnROYW1lIjoiQ2FsaWJyaSIsIklzQm9sZCI6ZmFsc2UsIklzSXRhbGljIjpmYWxzZSwiSXNVbmRlcmxpbmVkIjpmYWxzZSwiUGFyZW50U3R5bGUiOnsiJHJlZiI6Ijg0In1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2NyIsIkxpbmVDb2xvciI6bnVsbCwiTGluZVdlaWdodCI6MC4wLCJMaW5lVHlwZSI6MCwiUGFyZW50U3R5bGUiOm51bGx9LCJQYXJlbnRTdHlsZSI6eyIkcmVmIjoiODMifX0sIkR1cmF0aW9uU3R5bGUiOnsiJGlkIjoiMjY4IiwiRm9udFNldHRpbmdzIjp7IiRpZCI6IjI2OS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cwIiwiTGluZUNvbG9yIjpudWxsLCJMaW5lV2VpZ2h0IjowLjAsIkxpbmVUeXBlIjowLCJQYXJlbnRTdHlsZSI6bnVsbH0sIlBhcmVudFN0eWxlIjp7IiRyZWYiOiI5MCJ9fSwiSG9yaXpvbnRhbENvbm5lY3RvclN0eWxlIjp7IiRpZCI6IjI3MSIsIkxpbmVDb2xvciI6eyIkcmVmIjoiOTgifSwiTGluZVdlaWdodCI6MS4wLCJMaW5lVHlwZSI6MCwiUGFyZW50U3R5bGUiOnsiJHJlZiI6Ijk3In19LCJWZXJ0aWNhbENvbm5lY3RvclN0eWxlIjp7IiRpZCI6IjI3MiIsIkxpbmVDb2xvciI6eyIkcmVmIjoiMTAxIn0sIkxpbmVXZWlnaHQiOjAuMCwiTGluZVR5cGUiOjAsIlBhcmVudFN0eWxlIjp7IiRyZWYiOiIxMDAifX0sIk1hcmdpbiI6bnVsbCwiU3RhcnREYXRlUG9zaXRpb24iOjQsIkVuZERhdGVQb3NpdGlvbiI6NCwiRGF0ZUlzVmlzaWJsZSI6dHJ1ZSwiVGl0bGVQb3NpdGlvbiI6NSwiRHVyYXRpb25Qb3NpdGlvbiI6NiwiUGVyY2VudGFnZUNvbXBsZXRlZFBvc2l0aW9uIjo2LCJTcGFjaW5nIjo1LCJJc0JlbG93VGltZWJhbmQiOmZhbHNlLCJQZXJjZW50YWdlQ29tcGxldGVTaGFwZU9wYWNpdHkiOjM1LCJTaGFwZVN0eWxlIjp7IiRpZCI6IjI3MyIsIk1hcmdpbiI6eyIkcmVmIjoiMTA0In0sIlBhZGRpbmciOnsiJHJlZiI6IjEwNSJ9LCJCYWNrZ3JvdW5kIjp7IiRpZCI6IjI3NCIsIkNvbG9yIjp7IiRpZCI6IjI3NSIsIkEiOjI1NSwiUiI6MjM3LCJHIjoxMjUsIkIiOjQ5fX0sIklzVmlzaWJsZSI6dHJ1ZSwiV2lkdGgiOjAuMCwiSGVpZ2h0IjoxNi4wLCJCb3JkZXJTdHlsZSI6eyIkaWQiOiIyNzYiLCJMaW5lQ29sb3IiOnsiJHJlZiI6IjEwOSJ9LCJMaW5lV2VpZ2h0IjowLjAsIkxpbmVUeXBlIjowLCJQYXJlbnRTdHlsZSI6eyIkcmVmIjoiMTA4In19LCJQYXJlbnRTdHlsZSI6eyIkcmVmIjoiMTAzIn19LCJUaXRsZVN0eWxlIjp7IiRpZCI6IjI3NyIsIkZvbnRTZXR0aW5ncyI6eyIkaWQiOiIyNzgiLCJGb250U2l6ZSI6MTEsIkZvbnROYW1lIjoiQ2FsaWJyaSIsIklzQm9sZCI6dHJ1ZSwiSXNJdGFsaWMiOmZhbHNlLCJJc1VuZGVybGluZWQiOmZhbHNlLCJQYXJlbnRTdHlsZSI6eyIkcmVmIjoiMTEyIn19LCJBdXRvU2l6ZSI6MCwiRm9yZWdyb3VuZCI6eyIkcmVmIjoiMTEzIn0sIk1heFdpZHRoIjo5N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NzkiLCJMaW5lQ29sb3IiOm51bGwsIkxpbmVXZWlnaHQiOjAuMCwiTGluZVR5cGUiOjAsIlBhcmVudFN0eWxlIjpudWxsfSwiUGFyZW50U3R5bGUiOnsiJHJlZiI6IjExMSJ9fSwiRGF0ZVN0eWxlIjp7IiRpZCI6IjI4MCIsIkZvbnRTZXR0aW5ncyI6eyIkaWQiOiIyODEiLCJGb250U2l6ZSI6MTAsIkZvbnROYW1lIjoiQ2FsaWJyaSIsIklzQm9sZCI6ZmFsc2UsIklzSXRhbGljIjpmYWxzZSwiSXNVbmRlcmxpbmVkIjpmYWxzZSwiUGFyZW50U3R5bGUiOnsiJHJlZiI6IjExOSJ9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gyIiwiTGluZUNvbG9yIjpudWxsLCJMaW5lV2VpZ2h0IjowLjAsIkxpbmVUeXBlIjowLCJQYXJlbnRTdHlsZSI6bnVsbH0sIlBhcmVudFN0eWxlIjp7IiRyZWYiOiIxMTgifX0sIkRhdGVGb3JtYXQiOnsiJHJlZiI6IjEyNSJ9LCJJc1Zpc2libGUiOnRydWUsIlBhcmVudFN0eWxlIjp7IiRyZWYiOiI4MiJ9fSwiSW5kZXgiOjgsIlNtYXJ0RHVyYXRpb25BY3RpdmF0ZWQiOmZhbHNlLCJEYXRlRm9ybWF0Ijp7IiRyZWYiOiIxMjUifSwiSWQiOiI4N2VlNDk4Yi05YjAyLTRlNzItYTlmZC00YmYwYjkzYTkwN2UiLCJJbXBvcnRJZCI6bnVsbCwiVGl0bGUiOiJQcm90b3R5cGUiLCJOb3RlIjpudWxsLCJIeXBlcmxpbmsiOm51bGwsIklzQ2hhbmdlZCI6ZmFsc2UsIklzTmV3IjpmYWxzZX0seyIkaWQiOiIyODMiLCJHcm91cE5hbWUiOm51bGwsIlN0YXJ0RGF0ZSI6IjIwMTctMDItMjZUMDA6MDA6MDBaIiwiRW5kRGF0ZSI6IjIwMTctMDMtMDZUMjM6NTk6MDBaIiwiUGVyY2VudGFnZUNvbXBsZXRlIjpudWxsLCJTdHlsZSI6eyIkaWQiOiIyODQiLCJTaGFwZSI6MCwiU2hhcGVUaGlja25lc3MiOjEsIkR1cmF0aW9uRm9ybWF0IjowLCJJbmNsdWRlTm9uV29ya2luZ0RheXNJbkR1cmF0aW9uIjp0cnVlLCJQZXJjZW50YWdlQ29tcGxldGVTdHlsZSI6eyIkaWQiOiIyODUiLCJGb250U2V0dGluZ3MiOnsiJGlkIjoiMjg2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ODciLCJMaW5lQ29sb3IiOm51bGwsIkxpbmVXZWlnaHQiOjAuMCwiTGluZVR5cGUiOjAsIlBhcmVudFN0eWxlIjpudWxsfSwiUGFyZW50U3R5bGUiOnsiJHJlZiI6IjgzIn19LCJEdXJhdGlvblN0eWxlIjp7IiRpZCI6IjI4OCIsIkZvbnRTZXR0aW5ncyI6eyIkaWQiOiIyODkiLCJGb250U2l6ZSI6MTAsIkZvbnROYW1lIjoiQ2FsaWJyaSIsIklzQm9sZCI6ZmFsc2UsIklzSXRhbGljIjpmYWxzZSwiSXNVbmRlcmxpbmVkIjpmYWxzZSwiUGFyZW50U3R5bGUiOnsiJHJlZiI6IjkxIn1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5MCIsIkxpbmVDb2xvciI6bnVsbCwiTGluZVdlaWdodCI6MC4wLCJMaW5lVHlwZSI6MCwiUGFyZW50U3R5bGUiOm51bGx9LCJQYXJlbnRTdHlsZSI6eyIkcmVmIjoiOTAifX0sIkhvcml6b250YWxDb25uZWN0b3JTdHlsZSI6eyIkaWQiOiIyOTEiLCJMaW5lQ29sb3IiOnsiJHJlZiI6Ijk4In0sIkxpbmVXZWlnaHQiOjEuMCwiTGluZVR5cGUiOjAsIlBhcmVudFN0eWxlIjp7IiRyZWYiOiI5NyJ9fSwiVmVydGljYWxDb25uZWN0b3JTdHlsZSI6eyIkaWQiOiIyOTIiLCJMaW5lQ29sb3IiOnsiJHJlZiI6IjEwMSJ9LCJMaW5lV2VpZ2h0IjowLjAsIkxpbmVUeXBlIjowLCJQYXJlbnRTdHlsZSI6eyIkcmVmIjoiMTAwIn19LCJNYXJnaW4iOm51bGwsIlN0YXJ0RGF0ZVBvc2l0aW9uIjo0LCJFbmREYXRlUG9zaXRpb24iOjQsIkRhdGVJc1Zpc2libGUiOnRydWUsIlRpdGxlUG9zaXRpb24iOjUsIkR1cmF0aW9uUG9zaXRpb24iOjYsIlBlcmNlbnRhZ2VDb21wbGV0ZWRQb3NpdGlvbiI6NiwiU3BhY2luZyI6NSwiSXNCZWxvd1RpbWViYW5kIjpmYWxzZSwiUGVyY2VudGFnZUNvbXBsZXRlU2hhcGVPcGFjaXR5IjozNSwiU2hhcGVTdHlsZSI6eyIkaWQiOiIyOTMiLCJNYXJnaW4iOnsiJHJlZiI6IjEwNCJ9LCJQYWRkaW5nIjp7IiRyZWYiOiIxMDUifSwiQmFja2dyb3VuZCI6eyIkaWQiOiIyOTQiLCJDb2xvciI6eyIkaWQiOiIyOTUiLCJBIjoyNTUsIlIiOjExMiwiRyI6MTczLCJCIjo3MX19LCJJc1Zpc2libGUiOnRydWUsIldpZHRoIjowLjAsIkhlaWdodCI6MTYuMCwiQm9yZGVyU3R5bGUiOnsiJGlkIjoiMjk2IiwiTGluZUNvbG9yIjp7IiRyZWYiOiIxMDkifSwiTGluZVdlaWdodCI6MC4wLCJMaW5lVHlwZSI6MCwiUGFyZW50U3R5bGUiOnsiJHJlZiI6IjEwOCJ9fSwiUGFyZW50U3R5bGUiOnsiJHJlZiI6IjEwMyJ9fSwiVGl0bGVTdHlsZSI6eyIkaWQiOiIyOTciLCJGb250U2V0dGluZ3MiOnsiJGlkIjoiMjk4IiwiRm9udFNpemUiOjExLCJGb250TmFtZSI6IkNhbGlicmkiLCJJc0JvbGQiOnRydWUsIklzSXRhbGljIjpmYWxzZSwiSXNVbmRlcmxpbmVkIjpmYWxzZSwiUGFyZW50U3R5bGUiOnsiJHJlZiI6IjExMiJ9fSwiQXV0b1NpemUiOjAsIkZvcmVncm91bmQiOnsiJHJlZiI6IjExMyJ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k5IiwiTGluZUNvbG9yIjpudWxsLCJMaW5lV2VpZ2h0IjowLjAsIkxpbmVUeXBlIjowLCJQYXJlbnRTdHlsZSI6bnVsbH0sIlBhcmVudFN0eWxlIjp7IiRyZWYiOiIxMTEifX0sIkRhdGVTdHlsZSI6eyIkaWQiOiIzMDAiLCJGb250U2V0dGluZ3MiOnsiJGlkIjoiMzAxIiwiRm9udFNpemUiOjEwLCJGb250TmFtZSI6IkNhbGlicmkiLCJJc0JvbGQiOmZhbHNlLCJJc0l0YWxpYyI6ZmFsc2UsIklzVW5kZXJsaW5lZCI6ZmFsc2UsIlBhcmVudFN0eWxlIjp7IiRyZWYiOiIxMTkifX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wMiIsIkxpbmVDb2xvciI6bnVsbCwiTGluZVdlaWdodCI6MC4wLCJMaW5lVHlwZSI6MCwiUGFyZW50U3R5bGUiOm51bGx9LCJQYXJlbnRTdHlsZSI6eyIkcmVmIjoiMTE4In19LCJEYXRlRm9ybWF0Ijp7IiRyZWYiOiIxMjUifSwiSXNWaXNpYmxlIjp0cnVlLCJQYXJlbnRTdHlsZSI6eyIkcmVmIjoiODIifX0sIkluZGV4Ijo5LCJTbWFydER1cmF0aW9uQWN0aXZhdGVkIjpmYWxzZSwiRGF0ZUZvcm1hdCI6eyIkcmVmIjoiMTI1In0sIklkIjoiM2Q1NTI0YjItMjBlYS00MjMyLWIyYWMtYTRkY2ViMWZkMjRmIiwiSW1wb3J0SWQiOm51bGwsIlRpdGxlIjoiRGV2ZWxvcG1lbnQiLCJOb3RlIjpudWxsLCJIeXBlcmxpbmsiOm51bGwsIklzQ2hhbmdlZCI6ZmFsc2UsIklzTmV3IjpmYWxzZX0seyIkaWQiOiIzMDMiLCJHcm91cE5hbWUiOm51bGwsIlN0YXJ0RGF0ZSI6IjIwMTctMDMtMDZUMDA6MDA6MDBaIiwiRW5kRGF0ZSI6IjIwMTctMDMtMDdUMjM6NTk6MDBaIiwiUGVyY2VudGFnZUNvbXBsZXRlIjpudWxsLCJTdHlsZSI6eyIkaWQiOiIzMDQiLCJTaGFwZSI6MCwiU2hhcGVUaGlja25lc3MiOjEsIkR1cmF0aW9uRm9ybWF0IjowLCJJbmNsdWRlTm9uV29ya2luZ0RheXNJbkR1cmF0aW9uIjp0cnVlLCJQZXJjZW50YWdlQ29tcGxldGVTdHlsZSI6eyIkaWQiOiIzMDUiLCJGb250U2V0dGluZ3MiOnsiJGlkIjoiMzA2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MDciLCJMaW5lQ29sb3IiOm51bGwsIkxpbmVXZWlnaHQiOjAuMCwiTGluZVR5cGUiOjAsIlBhcmVudFN0eWxlIjpudWxsfSwiUGFyZW50U3R5bGUiOnsiJHJlZiI6IjgzIn19LCJEdXJhdGlvblN0eWxlIjp7IiRpZCI6IjMwOCIsIkZvbnRTZXR0aW5ncyI6eyIkaWQiOiIzMDkiLCJGb250U2l6ZSI6MTAsIkZvbnROYW1lIjoiQ2FsaWJyaSIsIklzQm9sZCI6ZmFsc2UsIklzSXRhbGljIjpmYWxzZSwiSXNVbmRlcmxpbmVkIjpmYWxzZSwiUGFyZW50U3R5bGUiOnsiJHJlZiI6IjkxIn1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xMCIsIkxpbmVDb2xvciI6bnVsbCwiTGluZVdlaWdodCI6MC4wLCJMaW5lVHlwZSI6MCwiUGFyZW50U3R5bGUiOm51bGx9LCJQYXJlbnRTdHlsZSI6eyIkcmVmIjoiOTAifX0sIkhvcml6b250YWxDb25uZWN0b3JTdHlsZSI6eyIkaWQiOiIzMTEiLCJMaW5lQ29sb3IiOnsiJHJlZiI6Ijk4In0sIkxpbmVXZWlnaHQiOjEuMCwiTGluZVR5cGUiOjAsIlBhcmVudFN0eWxlIjp7IiRyZWYiOiI5NyJ9fSwiVmVydGljYWxDb25uZWN0b3JTdHlsZSI6eyIkaWQiOiIzMTIiLCJMaW5lQ29sb3IiOnsiJHJlZiI6IjEwMSJ9LCJMaW5lV2VpZ2h0IjowLjAsIkxpbmVUeXBlIjowLCJQYXJlbnRTdHlsZSI6eyIkcmVmIjoiMTAwIn19LCJNYXJnaW4iOm51bGwsIlN0YXJ0RGF0ZVBvc2l0aW9uIjo0LCJFbmREYXRlUG9zaXRpb24iOjQsIkRhdGVJc1Zpc2libGUiOnRydWUsIlRpdGxlUG9zaXRpb24iOjUsIkR1cmF0aW9uUG9zaXRpb24iOjYsIlBlcmNlbnRhZ2VDb21wbGV0ZWRQb3NpdGlvbiI6NiwiU3BhY2luZyI6NSwiSXNCZWxvd1RpbWViYW5kIjpmYWxzZSwiUGVyY2VudGFnZUNvbXBsZXRlU2hhcGVPcGFjaXR5IjozNSwiU2hhcGVTdHlsZSI6eyIkaWQiOiIzMTMiLCJNYXJnaW4iOnsiJHJlZiI6IjEwNCJ9LCJQYWRkaW5nIjp7IiRyZWYiOiIxMDUifSwiQmFja2dyb3VuZCI6eyIkaWQiOiIzMTQiLCJDb2xvciI6eyIkaWQiOiIzMTUiLCJBIjoyNTUsIlIiOjExMiwiRyI6MTczLCJCIjo3MX19LCJJc1Zpc2libGUiOnRydWUsIldpZHRoIjowLjAsIkhlaWdodCI6MTYuMCwiQm9yZGVyU3R5bGUiOnsiJGlkIjoiMzE2IiwiTGluZUNvbG9yIjp7IiRyZWYiOiIxMDkifSwiTGluZVdlaWdodCI6MC4wLCJMaW5lVHlwZSI6MCwiUGFyZW50U3R5bGUiOnsiJHJlZiI6IjEwOCJ9fSwiUGFyZW50U3R5bGUiOnsiJHJlZiI6IjEwMyJ9fSwiVGl0bGVTdHlsZSI6eyIkaWQiOiIzMTciLCJGb250U2V0dGluZ3MiOnsiJGlkIjoiMzE4IiwiRm9udFNpemUiOjExLCJGb250TmFtZSI6IkNhbGlicmkiLCJJc0JvbGQiOnRydWUsIklzSXRhbGljIjpmYWxzZSwiSXNVbmRlcmxpbmVkIjpmYWxzZSwiUGFyZW50U3R5bGUiOnsiJHJlZiI6IjExMiJ9fSwiQXV0b1NpemUiOjAsIkZvcmVncm91bmQiOnsiJHJlZiI6IjExMyJ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E5IiwiTGluZUNvbG9yIjpudWxsLCJMaW5lV2VpZ2h0IjowLjAsIkxpbmVUeXBlIjowLCJQYXJlbnRTdHlsZSI6bnVsbH0sIlBhcmVudFN0eWxlIjp7IiRyZWYiOiIxMTEifX0sIkRhdGVTdHlsZSI6eyIkaWQiOiIzMjAiLCJGb250U2V0dGluZ3MiOnsiJGlkIjoiMzIxIiwiRm9udFNpemUiOjEwLCJGb250TmFtZSI6IkNhbGlicmkiLCJJc0JvbGQiOmZhbHNlLCJJc0l0YWxpYyI6ZmFsc2UsIklzVW5kZXJsaW5lZCI6ZmFsc2UsIlBhcmVudFN0eWxlIjp7IiRyZWYiOiIxMTkifX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yMiIsIkxpbmVDb2xvciI6bnVsbCwiTGluZVdlaWdodCI6MC4wLCJMaW5lVHlwZSI6MCwiUGFyZW50U3R5bGUiOm51bGx9LCJQYXJlbnRTdHlsZSI6eyIkcmVmIjoiMTE4In19LCJEYXRlRm9ybWF0Ijp7IiRyZWYiOiIxMjUifSwiSXNWaXNpYmxlIjp0cnVlLCJQYXJlbnRTdHlsZSI6eyIkcmVmIjoiODIifX0sIkluZGV4IjoxMCwiU21hcnREdXJhdGlvbkFjdGl2YXRlZCI6ZmFsc2UsIkRhdGVGb3JtYXQiOnsiJHJlZiI6IjEyNSJ9LCJJZCI6IjczYTc1M2ZjLTNlYjAtNGNjZS04YTc0LWY1ZjJlZTQ3NWZkZiIsIkltcG9ydElkIjpudWxsLCJUaXRsZSI6IlJvbGwtb3V0IiwiTm90ZSI6bnVsbCwiSHlwZXJsaW5rIjpudWxsLCJJc0NoYW5nZWQiOmZhbHNlLCJJc05ldyI6ZmFsc2V9XSwiTXNQcm9qZWN0SXRlbXNUcmVlIjp7IiRpZCI6IjMyMyIsIlJvb3QiOnsiSW1wb3J0SWQiOm51bGwsIklzSW1wb3J0ZWQiOmZhbHNlLCJDaGlsZHJlbiI6W119fSwiTWV0YWRhdGEiOnsiJGlkIjoiMzI0In0sIlNldHRpbmdzIjp7IiRpZCI6IjMyNSIsIkltcGFPcHRpb25zIjp7IiRpZCI6IjMyNi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Db25maWd1cmF0aW9uIjp7IiRpZCI6IjMyNyIsIlVzZVRpbWUiOmZhbHNlLCJXb3JrRGF5U3RhcnQiOiIwMDowMDowMCIsIldvcmtEYXlFbmQiOiIyMzo1OTowMCJ9LCJMYXN0VXNlZFRlbXBsYXRlSWQiOiI3MzU1YjYzMy1hYzY2LTQ1MjgtOGI0ZC0yOTlmYWVkYzllZTk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a28tS1IiLCJTdHlsZU5hbWUiOm51bGwsIlZlcnNpb24iOnsiJGlkIjoiMiIsIlZlcnNpb24iOiIzLjEuMyIsIk9yaWdpbmFsQXNzZW1ibHlWZXJzaW9uIjoiMy42Mi4xMS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ciLCJTdGFydERhdGUiOiIwMDAxLTAxLTAxVDAwOjAwOjAwIiwiRW5kRGF0ZSI6IjIwMTktMDYtMTlUMjM6NTk6MDAiLCJGb3JtYXQiOiJNTU0iLCJUeXBlIjoyLCJBdXRvRGF0ZVJhbmdlIjp0cnVlLCJXb3JraW5nRGF5cyI6MTI3LCJUb2RheU1hcmtlclRleHQiOiLsmKTripgiLCJBdXRvU2NhbGVUeXBlIjp0cnVlfSwiTWlsZXN0b25lcyI6W10sIlRhc2tzIjpbeyIkaWQiOiIxMjgiLCJHcm91cE5hbWUiOm51bGwsIlN0YXJ0RGF0ZSI6IjIwMTktMDMtMDZUMDA6MDA6MDAiLCJFbmREYXRlIjoiMjAxOS0wMy0zMVQyMzo1OTowMCIsIlBlcmNlbnRhZ2VDb21wbGV0ZSI6bnVsbCwiU3R5bGUiOnsiJGlkIjoiMTI5IiwiU2hhcGUiOjAsIlNoYXBlVGhpY2tuZXNzIjoxLCJEdXJhdGlvbkZvcm1hdCI6MCwiSW5jbHVkZU5vbldvcmtpbmdEYXlzSW5EdXJhdGlvbiI6ZmFsc2UsIlBlcmNlbnRhZ2VDb21wbGV0ZVN0eWxlIjp7IiRpZCI6IjEzMCIsIkZvbnRTZXR0aW5ncyI6eyIkaWQiOiIxMzEiLCJGb250U2l6ZSI6MTAsIkZvbnROYW1lIjoiQ2FsaWJyaSIsIklzQm9sZCI6ZmFsc2UsIklzSXRhbGljIjpmYWxzZSwiSXNVbmRlcmxpbmVkIjpmYWxzZSwiUGFyZW50U3R5bGUiOm51bGx9LCJBdXRvU2l6ZSI6MCwiRm9yZWdyb3VuZCI6eyIkaWQiOiIxMzIiLCJDb2xvciI6eyIkcmVmIjoiODYifX0sIk1heFdpZHRoIjoyMDAuMCwiTWF4SGVpZ2h0IjoiSW5maW5pdHkiLCJTbWFydEZvcmVncm91bmRJc0FjdGl2ZSI6ZmFsc2UsIkhvcml6b250YWxBbGlnbm1lbnQiOjAsIlZlcnRpY2FsQWxpZ25tZW50IjowLCJTbWFydEZvcmVncm91bmQiOm51bGwsIkJhY2tncm91bmRGaWxsVHlwZSI6MCwiTWFyZ2luIjp7IiRpZCI6IjEzMyIsIlRvcCI6MCwiTGVmdCI6MCwiUmlnaHQiOjAsIkJvdHRvbSI6MH0sIlBhZGRpbmciOnsiJGlkIjoiMTM0IiwiVG9wIjowLCJMZWZ0IjowLCJSaWdodCI6MCwiQm90dG9tIjowfSwiQmFja2dyb3VuZCI6eyIkcmVmIjoiODkifSwiSXNWaXNpYmxlIjp0cnVlLCJXaWR0aCI6MC4wLCJIZWlnaHQiOjAuMCwiQm9yZGVyU3R5bGUiOnsiJGlkIjoiMTM1IiwiTGluZUNvbG9yIjpudWxsLCJMaW5lV2VpZ2h0IjowLjAsIkxpbmVUeXBlIjowLCJQYXJlbnRTdHlsZSI6bnVsbH0sIlBhcmVudFN0eWxlIjpudWxsfSwiRHVyYXRpb25TdHlsZSI6eyIkaWQiOiIxMzYiLCJGb250U2V0dGluZ3MiOnsiJGlkIjoiMTM3IiwiRm9udFNpemUiOjEwLCJGb250TmFtZSI6IkNhbGlicmkiLCJJc0JvbGQiOmZhbHNlLCJJc0l0YWxpYyI6ZmFsc2UsIklzVW5kZXJsaW5lZCI6ZmFsc2UsIlBhcmVudFN0eWxlIjpudWxsfSwiQXV0b1NpemUiOjAsIkZvcmVncm91bmQiOnsiJGlkIjoiMTM4IiwiQ29sb3IiOnsiJHJlZiI6IjkzIn19LCJNYXhXaWR0aCI6MjAwLjAsIk1heEhlaWdodCI6IkluZmluaXR5IiwiU21hcnRGb3JlZ3JvdW5kSXNBY3RpdmUiOmZhbHNlLCJIb3Jpem9udGFsQWxpZ25tZW50IjowLCJWZXJ0aWNhbEFsaWdubWVudCI6MCwiU21hcnRGb3JlZ3JvdW5kIjpudWxsLCJCYWNrZ3JvdW5kRmlsbFR5cGUiOjAsIk1hcmdpbiI6eyIkaWQiOiIxMzkiLCJUb3AiOjAsIkxlZnQiOjAsIlJpZ2h0IjowLCJCb3R0b20iOjB9LCJQYWRkaW5nIjp7IiRpZCI6IjE0MCIsIlRvcCI6MCwiTGVmdCI6MCwiUmlnaHQiOjAsIkJvdHRvbSI6MH0sIkJhY2tncm91bmQiOnsiJHJlZiI6Ijk2In0sIklzVmlzaWJsZSI6dHJ1ZSwiV2lkdGgiOjAuMCwiSGVpZ2h0IjowLjAsIkJvcmRlclN0eWxlIjp7IiRpZCI6IjE0MSIsIkxpbmVDb2xvciI6bnVsbCwiTGluZVdlaWdodCI6MC4wLCJMaW5lVHlwZSI6MCwiUGFyZW50U3R5bGUiOm51bGx9LCJQYXJlbnRTdHlsZSI6bnVsbH0sIkhvcml6b250YWxDb25uZWN0b3JTdHlsZSI6eyIkaWQiOiIxNDIiLCJMaW5lQ29sb3IiOnsiJHJlZiI6Ijk4In0sIkxpbmVXZWlnaHQiOjAuMCwiTGluZVR5cGUiOjAsIlBhcmVudFN0eWxlIjpudWxsfSwiVmVydGljYWxDb25uZWN0b3JTdHlsZSI6eyIkaWQiOiIxNDM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Q0IiwiTWFyZ2luIjp7IiRpZCI6IjE0NSIsIlRvcCI6MCwiTGVmdCI6NCwiUmlnaHQiOjQsIkJvdHRvbSI6MH0sIlBhZGRpbmciOnsiJGlkIjoiMTQ2IiwiVG9wIjowLCJMZWZ0IjowLCJSaWdodCI6MCwiQm90dG9tIjowfSwiQmFja2dyb3VuZCI6eyIkaWQiOiIxNDciLCJDb2xvciI6eyIkaWQiOiIxNDgiLCJBIjoyNTUsIlIiOjkxLCJHIjoxNTUsIkIiOjIxM319LCJJc1Zpc2libGUiOnRydWUsIldpZHRoIjowLjAsIkhlaWdodCI6MTYuMCwiQm9yZGVyU3R5bGUiOnsiJGlkIjoiMTQ5IiwiTGluZUNvbG9yIjp7IiRyZWYiOiIxMDkifSwiTGluZVdlaWdodCI6MC4wLCJMaW5lVHlwZSI6MCwiUGFyZW50U3R5bGUiOm51bGx9LCJQYXJlbnRTdHlsZSI6bnVsbH0sIlRpdGxlU3R5bGUiOnsiJGlkIjoiMTUwIiwiRm9udFNldHRpbmdzIjp7IiRpZCI6IjE1MSIsIkZvbnRTaXplIjoxMSwiRm9udE5hbWUiOiJDYWxpYnJpIiwiSXNCb2xkIjp0cnVlLCJJc0l0YWxpYyI6ZmFsc2UsIklzVW5kZXJsaW5lZCI6ZmFsc2UsIlBhcmVudFN0eWxlIjpudWxsfSwiQXV0b1NpemUiOjAsIkZvcmVncm91bmQiOnsiJGlkIjoiMTUyIiwiQ29sb3IiOnsiJHJlZiI6IjExNCJ9fSwiTWF4V2lkdGgiOjk2MC4wLCJNYXhIZWlnaHQiOiJJbmZpbml0eSIsIlNtYXJ0Rm9yZWdyb3VuZElzQWN0aXZlIjpmYWxzZSwiSG9yaXpvbnRhbEFsaWdubWVudCI6MCwiVmVydGljYWxBbGlnbm1lbnQiOjAsIlNtYXJ0Rm9yZWdyb3VuZCI6bnVsbCwiQmFja2dyb3VuZEZpbGxUeXBlIjowLCJNYXJnaW4iOnsiJGlkIjoiMTUzIiwiVG9wIjowLCJMZWZ0IjowLCJSaWdodCI6MCwiQm90dG9tIjowfSwiUGFkZGluZyI6eyIkaWQiOiIxNTQiLCJUb3AiOjAsIkxlZnQiOjAsIlJpZ2h0IjowLCJCb3R0b20iOjB9LCJCYWNrZ3JvdW5kIjp7IiRyZWYiOiIxMTcifSwiSXNWaXNpYmxlIjp0cnVlLCJXaWR0aCI6MC4wLCJIZWlnaHQiOjAuMCwiQm9yZGVyU3R5bGUiOnsiJGlkIjoiMTU1IiwiTGluZUNvbG9yIjpudWxsLCJMaW5lV2VpZ2h0IjowLjAsIkxpbmVUeXBlIjowLCJQYXJlbnRTdHlsZSI6bnVsbH0sIlBhcmVudFN0eWxlIjpudWxsfSwiRGF0ZVN0eWxlIjp7IiRpZCI6IjE1NiIsIkZvbnRTZXR0aW5ncyI6eyIkaWQiOiIxNTciLCJGb250U2l6ZSI6MTAsIkZvbnROYW1lIjoiQ2FsaWJyaSIsIklzQm9sZCI6ZmFsc2UsIklzSXRhbGljIjpmYWxzZSwiSXNVbmRlcmxpbmVkIjpmYWxzZSwiUGFyZW50U3R5bGUiOm51bGx9LCJBdXRvU2l6ZSI6MCwiRm9yZWdyb3VuZCI6eyIkaWQiOiIxNTgiLCJDb2xvciI6eyIkcmVmIjoiMTIxIn19LCJNYXhXaWR0aCI6MjAwLjAsIk1heEhlaWdodCI6IkluZmluaXR5IiwiU21hcnRGb3JlZ3JvdW5kSXNBY3RpdmUiOmZhbHNlLCJIb3Jpem9udGFsQWxpZ25tZW50IjowLCJWZXJ0aWNhbEFsaWdubWVudCI6MCwiU21hcnRGb3JlZ3JvdW5kIjpudWxsLCJCYWNrZ3JvdW5kRmlsbFR5cGUiOjAsIk1hcmdpbiI6eyIkaWQiOiIxNTkiLCJUb3AiOjAsIkxlZnQiOjAsIlJpZ2h0IjowLCJCb3R0b20iOjB9LCJQYWRkaW5nIjp7IiRpZCI6IjE2MCIsIlRvcCI6MCwiTGVmdCI6MCwiUmlnaHQiOjAsIkJvdHRvbSI6MH0sIkJhY2tncm91bmQiOnsiJHJlZiI6IjEyNCJ9LCJJc1Zpc2libGUiOnRydWUsIldpZHRoIjowLjAsIkhlaWdodCI6MC4wLCJCb3JkZXJTdHlsZSI6eyIkaWQiOiIxNjEiLCJMaW5lQ29sb3IiOm51bGwsIkxpbmVXZWlnaHQiOjAuMCwiTGluZVR5cGUiOjAsIlBhcmVudFN0eWxlIjpudWxsfSwiUGFyZW50U3R5bGUiOm51bGx9LCJEYXRlRm9ybWF0Ijp7IiRpZCI6IjE2Mi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LCJTbWFydER1cmF0aW9uQWN0aXZhdGVkIjpmYWxzZSwiRGF0ZUZvcm1hdCI6eyIkcmVmIjoiMTYyIn0sIklkIjoiMjJhNGYwZDctNjgwNi00NDY3LTg5ZTgtZDBkYzYzODk4ZTlhIiwiSW1wb3J0SWQiOm51bGwsIlRpdGxlIjoi7ZSE66Gc7KCd7Yq4IOqzhO2ajS/shKTqs4QiLCJOb3RlIjpudWxsLCJIeXBlcmxpbmsiOm51bGwsIklzQ2hhbmdlZCI6ZmFsc2UsIklzTmV3IjpmYWxzZX0seyIkaWQiOiIxNjMiLCJHcm91cE5hbWUiOm51bGwsIlN0YXJ0RGF0ZSI6IjIwMTktMDQtMDFUMDA6MDA6MDBaIiwiRW5kRGF0ZSI6IjIwMTktMDQtMzBUMjM6NTk6MDBaIiwiUGVyY2VudGFnZUNvbXBsZXRlIjpudWxsLCJTdHlsZSI6eyIkaWQiOiIxNjQiLCJTaGFwZSI6MCwiU2hhcGVUaGlja25lc3MiOjE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TY3IiwiTGluZUNvbG9yIjpudWxsLCJMaW5lV2VpZ2h0IjowLjAsIkxpbmVUeXBlIjowLCJQYXJlbnRTdHlsZSI6bnVsbH0sIlBhcmVudFN0eWxlIjpudWxsfSwiRHVyYXRpb25TdHlsZSI6eyIkaWQiOiIxNjgiLCJGb250U2V0dGluZ3MiOnsiJGlkIjoiMTY5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xNzAiLCJMaW5lQ29sb3IiOm51bGwsIkxpbmVXZWlnaHQiOjAuMCwiTGluZVR5cGUiOjAsIlBhcmVudFN0eWxlIjpudWxsfSwiUGFyZW50U3R5bGUiOm51bGx9LCJIb3Jpem9udGFsQ29ubmVjdG9yU3R5bGUiOnsiJGlkIjoiMTcxIiwiTGluZUNvbG9yIjp7IiRyZWYiOiI5OCJ9LCJMaW5lV2VpZ2h0IjoxLjAsIkxpbmVUeXBlIjowLCJQYXJlbnRTdHlsZSI6bnVsbH0sIlZlcnRpY2FsQ29ubmVjdG9yU3R5bGUiOnsiJGlkIjoiMTcy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E3MyIsIk1hcmdpbiI6eyIkcmVmIjoiMTA0In0sIlBhZGRpbmciOnsiJHJlZiI6IjEwNSJ9LCJCYWNrZ3JvdW5kIjp7IiRpZCI6IjE3NCIsIkNvbG9yIjp7IiRpZCI6IjE3NSIsIkEiOjI1NSwiUiI6OTEsIkciOjE1NSwiQiI6MjEzfX0sIklzVmlzaWJsZSI6dHJ1ZSwiV2lkdGgiOjAuMCwiSGVpZ2h0IjoxNi4wLCJCb3JkZXJTdHlsZSI6eyIkaWQiOiIxNzYiLCJMaW5lQ29sb3IiOnsiJHJlZiI6IjEwOSJ9LCJMaW5lV2VpZ2h0IjowLjAsIkxpbmVUeXBlIjowLCJQYXJlbnRTdHlsZSI6bnVsbH0sIlBhcmVudFN0eWxlIjpudWxsfSwiVGl0bGVTdHlsZSI6eyIkaWQiOiIxNzciLCJGb250U2V0dGluZ3MiOnsiJGlkIjoiMTc4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xNzkiLCJMaW5lQ29sb3IiOm51bGwsIkxpbmVXZWlnaHQiOjAuMCwiTGluZVR5cGUiOjAsIlBhcmVudFN0eWxlIjpudWxsfSwiUGFyZW50U3R5bGUiOm51bGx9LCJEYXRlU3R5bGUiOnsiJGlkIjoiMTgwIiwiRm9udFNldHRpbmdzIjp7IiRpZCI6IjE4MS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E4MiIsIkxpbmVDb2xvciI6bnVsbCwiTGluZVdlaWdodCI6MC4wLCJMaW5lVHlwZSI6MCwiUGFyZW50U3R5bGUiOm51bGx9LCJQYXJlbnRTdHlsZSI6bnVsbH0sIkRhdGVGb3JtYXQiOnsiJHJlZiI6IjEyNSJ9LCJJc1Zpc2libGUiOnRydWUsIlBhcmVudFN0eWxlIjpudWxsfSwiSW5kZXgiOjIsIlNtYXJ0RHVyYXRpb25BY3RpdmF0ZWQiOmZhbHNlLCJEYXRlRm9ybWF0Ijp7IiRyZWYiOiIxMjUifSwiSWQiOiJkNWNkNmQyZi05ODAyLTRmNDktYWRjZi0xMGE3YzQyZmJlZmYiLCJJbXBvcnRJZCI6bnVsbCwiVGl0bGUiOiLspJHqsIQg67O06rOg7IScIOyekeyEsSDrsI8g7ZS865Oc67CxIiwiTm90ZSI6bnVsbCwiSHlwZXJsaW5rIjpudWxsLCJJc0NoYW5nZWQiOmZhbHNlLCJJc05ldyI6ZmFsc2V9LHsiJGlkIjoiMTgzIiwiR3JvdXBOYW1lIjpudWxsLCJTdGFydERhdGUiOiIyMDE5LTA0LTAxVDAwOjAwOjAwIiwiRW5kRGF0ZSI6IjIwMTktMDQtMTBUMjM6NTk6MDBaIiwiUGVyY2VudGFnZUNvbXBsZXRlIjpudWxsLCJTdHlsZSI6eyIkaWQiOiIxODQiLCJTaGFwZSI6MCwiU2hhcGVUaGlja25lc3MiOjEsIkR1cmF0aW9uRm9ybWF0IjowLCJJbmNsdWRlTm9uV29ya2luZ0RheXNJbkR1cmF0aW9uIjpmYWxzZSwiUGVyY2VudGFnZUNvbXBsZXRlU3R5bGUiOnsiJGlkIjoiMTg1IiwiRm9udFNldHRpbmdzIjp7IiRpZCI6IjE4NiIsIkZvbnRTaXplIjoxMCwiRm9udE5hbWUiOiJDYWxpYnJpIiwiSXNCb2xkIjpmYWxzZSwiSXNJdGFsaWMiOmZhbHNlLCJJc1VuZGVybGluZWQiOmZhbHNlLCJQYXJlbnRTdHlsZSI6bnVsbH0sIkF1dG9TaXplIjowLCJGb3JlZ3JvdW5kIjp7IiRpZCI6IjE4NyIsIkNvbG9yIjp7IiRyZWYiOiI4NiJ9fSwiTWF4V2lkdGgiOjIwMC4wLCJNYXhIZWlnaHQiOiJJbmZpbml0eSIsIlNtYXJ0Rm9yZWdyb3VuZElzQWN0aXZlIjpmYWxzZSwiSG9yaXpvbnRhbEFsaWdubWVudCI6MCwiVmVydGljYWxBbGlnbm1lbnQiOjAsIlNtYXJ0Rm9yZWdyb3VuZCI6bnVsbCwiQmFja2dyb3VuZEZpbGxUeXBlIjowLCJNYXJnaW4iOnsiJGlkIjoiMTg4IiwiVG9wIjowLCJMZWZ0IjowLCJSaWdodCI6MCwiQm90dG9tIjowfSwiUGFkZGluZyI6eyIkaWQiOiIxODkiLCJUb3AiOjAsIkxlZnQiOjAsIlJpZ2h0IjowLCJCb3R0b20iOjB9LCJCYWNrZ3JvdW5kIjp7IiRyZWYiOiI4OSJ9LCJJc1Zpc2libGUiOnRydWUsIldpZHRoIjowLjAsIkhlaWdodCI6MC4wLCJCb3JkZXJTdHlsZSI6eyIkaWQiOiIxOTAiLCJMaW5lQ29sb3IiOm51bGwsIkxpbmVXZWlnaHQiOjAuMCwiTGluZVR5cGUiOjAsIlBhcmVudFN0eWxlIjpudWxsfSwiUGFyZW50U3R5bGUiOm51bGx9LCJEdXJhdGlvblN0eWxlIjp7IiRpZCI6IjE5MSIsIkZvbnRTZXR0aW5ncyI6eyIkaWQiOiIxOTIiLCJGb250U2l6ZSI6MTAsIkZvbnROYW1lIjoiQ2FsaWJyaSIsIklzQm9sZCI6ZmFsc2UsIklzSXRhbGljIjpmYWxzZSwiSXNVbmRlcmxpbmVkIjpmYWxzZSwiUGFyZW50U3R5bGUiOm51bGx9LCJBdXRvU2l6ZSI6MCwiRm9yZWdyb3VuZCI6eyIkaWQiOiIxOTMiLCJDb2xvciI6eyIkcmVmIjoiOTMifX0sIk1heFdpZHRoIjoyMDAuMCwiTWF4SGVpZ2h0IjoiSW5maW5pdHkiLCJTbWFydEZvcmVncm91bmRJc0FjdGl2ZSI6ZmFsc2UsIkhvcml6b250YWxBbGlnbm1lbnQiOjAsIlZlcnRpY2FsQWxpZ25tZW50IjowLCJTbWFydEZvcmVncm91bmQiOm51bGwsIkJhY2tncm91bmRGaWxsVHlwZSI6MCwiTWFyZ2luIjp7IiRpZCI6IjE5NCIsIlRvcCI6MCwiTGVmdCI6MCwiUmlnaHQiOjAsIkJvdHRvbSI6MH0sIlBhZGRpbmciOnsiJGlkIjoiMTk1IiwiVG9wIjowLCJMZWZ0IjowLCJSaWdodCI6MCwiQm90dG9tIjowfSwiQmFja2dyb3VuZCI6eyIkcmVmIjoiOTYifSwiSXNWaXNpYmxlIjp0cnVlLCJXaWR0aCI6MC4wLCJIZWlnaHQiOjAuMCwiQm9yZGVyU3R5bGUiOnsiJGlkIjoiMTk2IiwiTGluZUNvbG9yIjpudWxsLCJMaW5lV2VpZ2h0IjowLjAsIkxpbmVUeXBlIjowLCJQYXJlbnRTdHlsZSI6bnVsbH0sIlBhcmVudFN0eWxlIjpudWxsfSwiSG9yaXpvbnRhbENvbm5lY3RvclN0eWxlIjp7IiRpZCI6IjE5NyIsIkxpbmVDb2xvciI6eyIkcmVmIjoiOTgifSwiTGluZVdlaWdodCI6MS4wLCJMaW5lVHlwZSI6MCwiUGFyZW50U3R5bGUiOm51bGx9LCJWZXJ0aWNhbENvbm5lY3RvclN0eWxlIjp7IiRpZCI6IjE5O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OTkiLCJNYXJnaW4iOnsiJGlkIjoiMjAwIiwiVG9wIjowLCJMZWZ0Ijo0LCJSaWdodCI6NCwiQm90dG9tIjowfSwiUGFkZGluZyI6eyIkaWQiOiIyMDEiLCJUb3AiOjAsIkxlZnQiOjAsIlJpZ2h0IjowLCJCb3R0b20iOjB9LCJCYWNrZ3JvdW5kIjp7IiRpZCI6IjIwMiIsIkNvbG9yIjp7IiRpZCI6IjIwMyIsIkEiOjI1NSwiUiI6OTEsIkciOjE1NSwiQiI6MjEzfX0sIklzVmlzaWJsZSI6dHJ1ZSwiV2lkdGgiOjAuMCwiSGVpZ2h0IjoxNi4wLCJCb3JkZXJTdHlsZSI6eyIkaWQiOiIyMDQiLCJMaW5lQ29sb3IiOnsiJHJlZiI6IjEwOSJ9LCJMaW5lV2VpZ2h0IjowLjAsIkxpbmVUeXBlIjowLCJQYXJlbnRTdHlsZSI6bnVsbH0sIlBhcmVudFN0eWxlIjpudWxsfSwiVGl0bGVTdHlsZSI6eyIkaWQiOiIyMDUiLCJGb250U2V0dGluZ3MiOnsiJGlkIjoiMjA2IiwiRm9udFNpemUiOjExLCJGb250TmFtZSI6IkNhbGlicmkiLCJJc0JvbGQiOnRydWUsIklzSXRhbGljIjpmYWxzZSwiSXNVbmRlcmxpbmVkIjpmYWxzZSwiUGFyZW50U3R5bGUiOm51bGx9LCJBdXRvU2l6ZSI6MCwiRm9yZWdyb3VuZCI6eyIkaWQiOiIyMDciLCJDb2xvciI6eyIkcmVmIjoiMTE0In19LCJNYXhXaWR0aCI6OTY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ExNyJ9LCJJc1Zpc2libGUiOnRydWUsIldpZHRoIjowLjAsIkhlaWdodCI6MC4wLCJCb3JkZXJTdHlsZSI6eyIkaWQiOiIyMTAiLCJMaW5lQ29sb3IiOm51bGwsIkxpbmVXZWlnaHQiOjAuMCwiTGluZVR5cGUiOjAsIlBhcmVudFN0eWxlIjpudWxsfSwiUGFyZW50U3R5bGUiOm51bGx9LCJEYXRlU3R5bGUiOnsiJGlkIjoiMjExIiwiRm9udFNldHRpbmdzIjp7IiRpZCI6IjIxMiIsIkZvbnRTaXplIjoxMCwiRm9udE5hbWUiOiJDYWxpYnJpIiwiSXNCb2xkIjpmYWxzZSwiSXNJdGFsaWMiOmZhbHNlLCJJc1VuZGVybGluZWQiOmZhbHNlLCJQYXJlbnRTdHlsZSI6bnVsbH0sIkF1dG9TaXplIjowLCJGb3JlZ3JvdW5kIjp7IiRpZCI6IjIxMyIsIkNvbG9yIjp7IiRyZWYiOiIxMjEifX0sIk1heFdpZHRoIjoyMDAuMCwiTWF4SGVpZ2h0IjoiSW5maW5pdHkiLCJTbWFydEZvcmVncm91bmRJc0FjdGl2ZSI6ZmFsc2UsIkhvcml6b250YWxBbGlnbm1lbnQiOjAsIlZlcnRpY2FsQWxpZ25tZW50IjowLCJTbWFydEZvcmVncm91bmQiOm51bGwsIkJhY2tncm91bmRGaWxsVHlwZSI6MCwiTWFyZ2luIjp7IiRpZCI6IjIxNCIsIlRvcCI6MCwiTGVmdCI6MCwiUmlnaHQiOjAsIkJvdHRvbSI6MH0sIlBhZGRpbmciOnsiJGlkIjoiMjE1IiwiVG9wIjowLCJMZWZ0IjowLCJSaWdodCI6MCwiQm90dG9tIjowfSwiQmFja2dyb3VuZCI6eyIkcmVmIjoiMTI0In0sIklzVmlzaWJsZSI6dHJ1ZSwiV2lkdGgiOjAuMCwiSGVpZ2h0IjowLjAsIkJvcmRlclN0eWxlIjp7IiRpZCI6IjIxNiIsIkxpbmVDb2xvciI6bnVsbCwiTGluZVdlaWdodCI6MC4wLCJMaW5lVHlwZSI6MCwiUGFyZW50U3R5bGUiOm51bGx9LCJQYXJlbnRTdHlsZSI6bnVsbH0sIkRhdGVGb3JtYXQiOnsiJGlkIjoiMjE3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MsIlNtYXJ0RHVyYXRpb25BY3RpdmF0ZWQiOmZhbHNlLCJEYXRlRm9ybWF0Ijp7IiRyZWYiOiIyMTcifSwiSWQiOiJkNDQ3ZWE0NS04ZDk1LTQzODktOTVmNS1jYWE5YjkxMzI5Y2MiLCJJbXBvcnRJZCI6bnVsbCwiVGl0bGUiOiLqtIDroKgg7Jik7ZSI7IaM7IqkIOyImOynkS/rtoTshJ0iLCJOb3RlIjpudWxsLCJIeXBlcmxpbmsiOm51bGwsIklzQ2hhbmdlZCI6ZmFsc2UsIklzTmV3IjpmYWxzZX0seyIkaWQiOiIyMTgiLCJHcm91cE5hbWUiOm51bGwsIlN0YXJ0RGF0ZSI6IjIwMTktMDQtMDRUMDA6MDA6MDBaIiwiRW5kRGF0ZSI6IjIwMTktMDQtMTBUMjM6NTk6MDBaIiwiUGVyY2VudGFnZUNvbXBsZXRlIjpudWxsLCJTdHlsZSI6eyIkaWQiOiIyMTkiLCJTaGFwZSI6MCwiU2hhcGVUaGlja25lc3MiOjEsIkR1cmF0aW9uRm9ybWF0IjowLCJJbmNsdWRlTm9uV29ya2luZ0RheXNJbkR1cmF0aW9uIjpmYWxzZSwiUGVyY2VudGFnZUNvbXBsZXRlU3R5bGUiOnsiJGlkIjoiMjIwIiwiRm9udFNldHRpbmdzIjp7IiRpZCI6IjIyMSIsIkZvbnRTaXplIjoxMCwiRm9udE5hbWUiOiJDYWxpYnJpIiwiSXNCb2xkIjpmYWxzZSwiSXNJdGFsaWMiOmZhbHNlLCJJc1VuZGVybGluZWQiOmZhbHNlLCJQYXJlbnRTdHlsZSI6bnVsbH0sIkF1dG9TaXplIjowLCJGb3JlZ3JvdW5kIjp7IiRpZCI6IjIyMiIsIkNvbG9yIjp7IiRyZWYiOiI4NiJ9fSwiTWF4V2lkdGgiOjIwMC4wLCJNYXhIZWlnaHQiOiJJbmZpbml0eSIsIlNtYXJ0Rm9yZWdyb3VuZElzQWN0aXZlIjpmYWxzZSwiSG9yaXpvbnRhbEFsaWdubWVudCI6MCwiVmVydGljYWxBbGlnbm1lbnQiOjAsIlNtYXJ0Rm9yZWdyb3VuZCI6bnVsbCwiQmFja2dyb3VuZEZpbGxUeXBlIjowLCJNYXJnaW4iOnsiJGlkIjoiMjIzIiwiVG9wIjowLCJMZWZ0IjowLCJSaWdodCI6MCwiQm90dG9tIjowfSwiUGFkZGluZyI6eyIkaWQiOiIyMjQiLCJUb3AiOjAsIkxlZnQiOjAsIlJpZ2h0IjowLCJCb3R0b20iOjB9LCJCYWNrZ3JvdW5kIjp7IiRyZWYiOiI4OSJ9LCJJc1Zpc2libGUiOnRydWUsIldpZHRoIjowLjAsIkhlaWdodCI6MC4wLCJCb3JkZXJTdHlsZSI6eyIkaWQiOiIyMjUiLCJMaW5lQ29sb3IiOm51bGwsIkxpbmVXZWlnaHQiOjAuMCwiTGluZVR5cGUiOjAsIlBhcmVudFN0eWxlIjpudWxsfSwiUGFyZW50U3R5bGUiOm51bGx9LCJEdXJhdGlvblN0eWxlIjp7IiRpZCI6IjIyNiIsIkZvbnRTZXR0aW5ncyI6eyIkaWQiOiIyMjciLCJGb250U2l6ZSI6MTAsIkZvbnROYW1lIjoiQ2FsaWJyaSIsIklzQm9sZCI6ZmFsc2UsIklzSXRhbGljIjpmYWxzZSwiSXNVbmRlcmxpbmVkIjpmYWxzZSwiUGFyZW50U3R5bGUiOm51bGx9LCJBdXRvU2l6ZSI6MCwiRm9yZWdyb3VuZCI6eyIkaWQiOiIyMjgiLCJDb2xvciI6eyIkcmVmIjoiOTMifX0sIk1heFdpZHRoIjoyMDAuMCwiTWF4SGVpZ2h0IjoiSW5maW5pdHkiLCJTbWFydEZvcmVncm91bmRJc0FjdGl2ZSI6ZmFsc2UsIkhvcml6b250YWxBbGlnbm1lbnQiOjAsIlZlcnRpY2FsQWxpZ25tZW50IjowLCJTbWFydEZvcmVncm91bmQiOm51bGwsIkJhY2tncm91bmRGaWxsVHlwZSI6MCwiTWFyZ2luIjp7IiRpZCI6IjIyOSIsIlRvcCI6MCwiTGVmdCI6MCwiUmlnaHQiOjAsIkJvdHRvbSI6MH0sIlBhZGRpbmciOnsiJGlkIjoiMjMwIiwiVG9wIjowLCJMZWZ0IjowLCJSaWdodCI6MCwiQm90dG9tIjowfSwiQmFja2dyb3VuZCI6eyIkcmVmIjoiOTYifSwiSXNWaXNpYmxlIjp0cnVlLCJXaWR0aCI6MC4wLCJIZWlnaHQiOjAuMCwiQm9yZGVyU3R5bGUiOnsiJGlkIjoiMjMxIiwiTGluZUNvbG9yIjpudWxsLCJMaW5lV2VpZ2h0IjowLjAsIkxpbmVUeXBlIjowLCJQYXJlbnRTdHlsZSI6bnVsbH0sIlBhcmVudFN0eWxlIjpudWxsfSwiSG9yaXpvbnRhbENvbm5lY3RvclN0eWxlIjp7IiRpZCI6IjIzMiIsIkxpbmVDb2xvciI6eyIkcmVmIjoiOTgifSwiTGluZVdlaWdodCI6MS4wLCJMaW5lVHlwZSI6MCwiUGFyZW50U3R5bGUiOm51bGx9LCJWZXJ0aWNhbENvbm5lY3RvclN0eWxlIjp7IiRpZCI6IjIz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MzQiLCJNYXJnaW4iOnsiJGlkIjoiMjM1IiwiVG9wIjowLCJMZWZ0Ijo0LCJSaWdodCI6NCwiQm90dG9tIjowfSwiUGFkZGluZyI6eyIkaWQiOiIyMzYiLCJUb3AiOjAsIkxlZnQiOjAsIlJpZ2h0IjowLCJCb3R0b20iOjB9LCJCYWNrZ3JvdW5kIjp7IiRpZCI6IjIzNyIsIkNvbG9yIjp7IiRpZCI6IjIzOCIsIkEiOjI1NSwiUiI6MTEyLCJHIjoxNzMsIkIiOjcxfX0sIklzVmlzaWJsZSI6dHJ1ZSwiV2lkdGgiOjAuMCwiSGVpZ2h0IjoxNi4wLCJCb3JkZXJTdHlsZSI6eyIkaWQiOiIyMzkiLCJMaW5lQ29sb3IiOnsiJHJlZiI6IjEwOSJ9LCJMaW5lV2VpZ2h0IjowLjAsIkxpbmVUeXBlIjowLCJQYXJlbnRTdHlsZSI6bnVsbH0sIlBhcmVudFN0eWxlIjpudWxsfSwiVGl0bGVTdHlsZSI6eyIkaWQiOiIyNDAiLCJGb250U2V0dGluZ3MiOnsiJGlkIjoiMjQxIiwiRm9udFNpemUiOjExLCJGb250TmFtZSI6IkNhbGlicmkiLCJJc0JvbGQiOnRydWUsIklzSXRhbGljIjpmYWxzZSwiSXNVbmRlcmxpbmVkIjpmYWxzZSwiUGFyZW50U3R5bGUiOm51bGx9LCJBdXRvU2l6ZSI6MCwiRm9yZWdyb3VuZCI6eyIkaWQiOiIyNDIiLCJDb2xvciI6eyIkcmVmIjoiMTE0In19LCJNYXhXaWR0aCI6OTYwLjAsIk1heEhlaWdodCI6IkluZmluaXR5IiwiU21hcnRGb3JlZ3JvdW5kSXNBY3RpdmUiOmZhbHNlLCJIb3Jpem9udGFsQWxpZ25tZW50IjowLCJWZXJ0aWNhbEFsaWdubWVudCI6MCwiU21hcnRGb3JlZ3JvdW5kIjpudWxsLCJCYWNrZ3JvdW5kRmlsbFR5cGUiOjAsIk1hcmdpbiI6eyIkaWQiOiIyNDMiLCJUb3AiOjAsIkxlZnQiOjAsIlJpZ2h0IjowLCJCb3R0b20iOjB9LCJQYWRkaW5nIjp7IiRpZCI6IjI0NCIsIlRvcCI6MCwiTGVmdCI6MCwiUmlnaHQiOjAsIkJvdHRvbSI6MH0sIkJhY2tncm91bmQiOnsiJHJlZiI6IjExNyJ9LCJJc1Zpc2libGUiOnRydWUsIldpZHRoIjowLjAsIkhlaWdodCI6MC4wLCJCb3JkZXJTdHlsZSI6eyIkaWQiOiIyNDUiLCJMaW5lQ29sb3IiOm51bGwsIkxpbmVXZWlnaHQiOjAuMCwiTGluZVR5cGUiOjAsIlBhcmVudFN0eWxlIjpudWxsfSwiUGFyZW50U3R5bGUiOm51bGx9LCJEYXRlU3R5bGUiOnsiJGlkIjoiMjQ2IiwiRm9udFNldHRpbmdzIjp7IiRpZCI6IjI0NyIsIkZvbnRTaXplIjoxMCwiRm9udE5hbWUiOiJDYWxpYnJpIiwiSXNCb2xkIjpmYWxzZSwiSXNJdGFsaWMiOmZhbHNlLCJJc1VuZGVybGluZWQiOmZhbHNlLCJQYXJlbnRTdHlsZSI6bnVsbH0sIkF1dG9TaXplIjowLCJGb3JlZ3JvdW5kIjp7IiRpZCI6IjI0OCIsIkNvbG9yIjp7IiRyZWYiOiIxMjEifX0sIk1heFdpZHRoIjoyMDAuMCwiTWF4SGVpZ2h0IjoiSW5maW5pdHkiLCJTbWFydEZvcmVncm91bmRJc0FjdGl2ZSI6ZmFsc2UsIkhvcml6b250YWxBbGlnbm1lbnQiOjAsIlZlcnRpY2FsQWxpZ25tZW50IjowLCJTbWFydEZvcmVncm91bmQiOm51bGwsIkJhY2tncm91bmRGaWxsVHlwZSI6MCwiTWFyZ2luIjp7IiRpZCI6IjI0OSIsIlRvcCI6MCwiTGVmdCI6MCwiUmlnaHQiOjAsIkJvdHRvbSI6MH0sIlBhZGRpbmciOnsiJGlkIjoiMjUwIiwiVG9wIjowLCJMZWZ0IjowLCJSaWdodCI6MCwiQm90dG9tIjowfSwiQmFja2dyb3VuZCI6eyIkcmVmIjoiMTI0In0sIklzVmlzaWJsZSI6dHJ1ZSwiV2lkdGgiOjAuMCwiSGVpZ2h0IjowLjAsIkJvcmRlclN0eWxlIjp7IiRpZCI6IjI1MSIsIkxpbmVDb2xvciI6bnVsbCwiTGluZVdlaWdodCI6MC4wLCJMaW5lVHlwZSI6MCwiUGFyZW50U3R5bGUiOm51bGx9LCJQYXJlbnRTdHlsZSI6bnVsbH0sIkRhdGVGb3JtYXQiOnsiJGlkIjoiMjU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QsIlNtYXJ0RHVyYXRpb25BY3RpdmF0ZWQiOmZhbHNlLCJEYXRlRm9ybWF0Ijp7IiRyZWYiOiIyNTIifSwiSWQiOiI3NWRmZmJkMC0yYzQxLTQ0MjEtODNiNy0yMGJiZmExYzNkMjIiLCJJbXBvcnRJZCI6bnVsbCwiVGl0bGUiOiLslYjrk5zroZzsnbTrk5wg7JWxIOqwnOuwnCIsIk5vdGUiOm51bGwsIkh5cGVybGluayI6bnVsbCwiSXNDaGFuZ2VkIjpmYWxzZSwiSXNOZXciOmZhbHNlfSx7IiRpZCI6IjI1MyIsIkdyb3VwTmFtZSI6bnVsbCwiU3RhcnREYXRlIjoiMjAxOS0wNC0wN1QwMDowMDowMFoiLCJFbmREYXRlIjoiMjAxOS0wNC0yMFQyMzo1OTowMCIsIlBlcmNlbnRhZ2VDb21wbGV0ZSI6bnVsbCwiU3R5bGUiOnsiJGlkIjoiMjU0IiwiU2hhcGUiOjAsIlNoYXBlVGhpY2tuZXNzIjoxLCJEdXJhdGlvbkZvcm1hdCI6MCwiSW5jbHVkZU5vbldvcmtpbmdEYXlzSW5EdXJhdGlvbiI6ZmFsc2UsIlBlcmNlbnRhZ2VDb21wbGV0ZVN0eWxlIjp7IiRpZCI6IjI1NSIsIkZvbnRTZXR0aW5ncyI6eyIkaWQiOiIyNTYiLCJGb250U2l6ZSI6MTAsIkZvbnROYW1lIjoiQ2FsaWJyaSIsIklzQm9sZCI6ZmFsc2UsIklzSXRhbGljIjpmYWxzZSwiSXNVbmRlcmxpbmVkIjpmYWxzZSwiUGFyZW50U3R5bGUiOm51bGx9LCJBdXRvU2l6ZSI6MCwiRm9yZWdyb3VuZCI6eyIkaWQiOiIyNTciLCJDb2xvciI6eyIkcmVmIjoiODYifX0sIk1heFdpZHRoIjoyMDAuMCwiTWF4SGVpZ2h0IjoiSW5maW5pdHkiLCJTbWFydEZvcmVncm91bmRJc0FjdGl2ZSI6ZmFsc2UsIkhvcml6b250YWxBbGlnbm1lbnQiOjAsIlZlcnRpY2FsQWxpZ25tZW50IjowLCJTbWFydEZvcmVncm91bmQiOm51bGwsIkJhY2tncm91bmRGaWxsVHlwZSI6MCwiTWFyZ2luIjp7IiRpZCI6IjI1OCIsIlRvcCI6MCwiTGVmdCI6MCwiUmlnaHQiOjAsIkJvdHRvbSI6MH0sIlBhZGRpbmciOnsiJGlkIjoiMjU5IiwiVG9wIjowLCJMZWZ0IjowLCJSaWdodCI6MCwiQm90dG9tIjowfSwiQmFja2dyb3VuZCI6eyIkcmVmIjoiODkifSwiSXNWaXNpYmxlIjp0cnVlLCJXaWR0aCI6MC4wLCJIZWlnaHQiOjAuMCwiQm9yZGVyU3R5bGUiOnsiJGlkIjoiMjYwIiwiTGluZUNvbG9yIjpudWxsLCJMaW5lV2VpZ2h0IjowLjAsIkxpbmVUeXBlIjowLCJQYXJlbnRTdHlsZSI6bnVsbH0sIlBhcmVudFN0eWxlIjpudWxsfSwiRHVyYXRpb25TdHlsZSI6eyIkaWQiOiIyNjEiLCJGb250U2V0dGluZ3MiOnsiJGlkIjoiMjYyIiwiRm9udFNpemUiOjEwLCJGb250TmFtZSI6IkNhbGlicmkiLCJJc0JvbGQiOmZhbHNlLCJJc0l0YWxpYyI6ZmFsc2UsIklzVW5kZXJsaW5lZCI6ZmFsc2UsIlBhcmVudFN0eWxlIjpudWxsfSwiQXV0b1NpemUiOjAsIkZvcmVncm91bmQiOnsiJGlkIjoiMjYzIiwiQ29sb3IiOnsiJHJlZiI6IjkzIn19LCJNYXhXaWR0aCI6MjAwLjAsIk1heEhlaWdodCI6IkluZmluaXR5IiwiU21hcnRGb3JlZ3JvdW5kSXNBY3RpdmUiOmZhbHNlLCJIb3Jpem9udGFsQWxpZ25tZW50IjowLCJWZXJ0aWNhbEFsaWdubWVudCI6MCwiU21hcnRGb3JlZ3JvdW5kIjpudWxsLCJCYWNrZ3JvdW5kRmlsbFR5cGUiOjAsIk1hcmdpbiI6eyIkaWQiOiIyNjQiLCJUb3AiOjAsIkxlZnQiOjAsIlJpZ2h0IjowLCJCb3R0b20iOjB9LCJQYWRkaW5nIjp7IiRpZCI6IjI2NSIsIlRvcCI6MCwiTGVmdCI6MCwiUmlnaHQiOjAsIkJvdHRvbSI6MH0sIkJhY2tncm91bmQiOnsiJHJlZiI6Ijk2In0sIklzVmlzaWJsZSI6dHJ1ZSwiV2lkdGgiOjAuMCwiSGVpZ2h0IjowLjAsIkJvcmRlclN0eWxlIjp7IiRpZCI6IjI2NiIsIkxpbmVDb2xvciI6bnVsbCwiTGluZVdlaWdodCI6MC4wLCJMaW5lVHlwZSI6MCwiUGFyZW50U3R5bGUiOm51bGx9LCJQYXJlbnRTdHlsZSI6bnVsbH0sIkhvcml6b250YWxDb25uZWN0b3JTdHlsZSI6eyIkaWQiOiIyNjciLCJMaW5lQ29sb3IiOnsiJHJlZiI6Ijk4In0sIkxpbmVXZWlnaHQiOjEuMCwiTGluZVR5cGUiOjAsIlBhcmVudFN0eWxlIjpudWxsfSwiVmVydGljYWxDb25uZWN0b3JTdHlsZSI6eyIkaWQiOiIyNjg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Y5IiwiTWFyZ2luIjp7IiRpZCI6IjI3MCIsIlRvcCI6MCwiTGVmdCI6NCwiUmlnaHQiOjQsIkJvdHRvbSI6MH0sIlBhZGRpbmciOnsiJGlkIjoiMjcxIiwiVG9wIjowLCJMZWZ0IjowLCJSaWdodCI6MCwiQm90dG9tIjowfSwiQmFja2dyb3VuZCI6eyIkaWQiOiIyNzIiLCJDb2xvciI6eyIkaWQiOiIyNzMiLCJBIjoyNTUsIlIiOjY4LCJHIjo4NCwiQiI6MTA2fX0sIklzVmlzaWJsZSI6dHJ1ZSwiV2lkdGgiOjAuMCwiSGVpZ2h0IjoxNi4wLCJCb3JkZXJTdHlsZSI6eyIkaWQiOiIyNzQiLCJMaW5lQ29sb3IiOnsiJHJlZiI6IjEwOSJ9LCJMaW5lV2VpZ2h0IjowLjAsIkxpbmVUeXBlIjowLCJQYXJlbnRTdHlsZSI6bnVsbH0sIlBhcmVudFN0eWxlIjpudWxsfSwiVGl0bGVTdHlsZSI6eyIkaWQiOiIyNzUiLCJGb250U2V0dGluZ3MiOnsiJGlkIjoiMjc2IiwiRm9udFNpemUiOjExLCJGb250TmFtZSI6IkNhbGlicmkiLCJJc0JvbGQiOnRydWUsIklzSXRhbGljIjpmYWxzZSwiSXNVbmRlcmxpbmVkIjpmYWxzZSwiUGFyZW50U3R5bGUiOm51bGx9LCJBdXRvU2l6ZSI6MCwiRm9yZWdyb3VuZCI6eyIkaWQiOiIyNzciLCJDb2xvciI6eyIkcmVmIjoiMTE0In19LCJNYXhXaWR0aCI6NzI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ExNyJ9LCJJc1Zpc2libGUiOnRydWUsIldpZHRoIjowLjAsIkhlaWdodCI6MC4wLCJCb3JkZXJTdHlsZSI6eyIkaWQiOiIyODAiLCJMaW5lQ29sb3IiOm51bGwsIkxpbmVXZWlnaHQiOjAuMCwiTGluZVR5cGUiOjAsIlBhcmVudFN0eWxlIjpudWxsfSwiUGFyZW50U3R5bGUiOm51bGx9LCJEYXRlU3R5bGUiOnsiJGlkIjoiMjgxIiwiRm9udFNldHRpbmdzIjp7IiRpZCI6IjI4MiIsIkZvbnRTaXplIjoxMCwiRm9udE5hbWUiOiJDYWxpYnJpIiwiSXNCb2xkIjpmYWxzZSwiSXNJdGFsaWMiOmZhbHNlLCJJc1VuZGVybGluZWQiOmZhbHNlLCJQYXJlbnRTdHlsZSI6bnVsbH0sIkF1dG9TaXplIjowLCJGb3JlZ3JvdW5kIjp7IiRpZCI6IjI4MyIsIkNvbG9yIjp7IiRyZWYiOiIxMjEifX0sIk1heFdpZHRoIjoyMDAuMCwiTWF4SGVpZ2h0IjoiSW5maW5pdHkiLCJTbWFydEZvcmVncm91bmRJc0FjdGl2ZSI6ZmFsc2UsIkhvcml6b250YWxBbGlnbm1lbnQiOjAsIlZlcnRpY2FsQWxpZ25tZW50IjowLCJTbWFydEZvcmVncm91bmQiOm51bGwsIkJhY2tncm91bmRGaWxsVHlwZSI6MCwiTWFyZ2luIjp7IiRpZCI6IjI4NCIsIlRvcCI6MCwiTGVmdCI6MCwiUmlnaHQiOjAsIkJvdHRvbSI6MH0sIlBhZGRpbmciOnsiJGlkIjoiMjg1IiwiVG9wIjowLCJMZWZ0IjowLCJSaWdodCI6MCwiQm90dG9tIjowfSwiQmFja2dyb3VuZCI6eyIkcmVmIjoiMTI0In0sIklzVmlzaWJsZSI6dHJ1ZSwiV2lkdGgiOjAuMCwiSGVpZ2h0IjowLjAsIkJvcmRlclN0eWxlIjp7IiRpZCI6IjI4NiIsIkxpbmVDb2xvciI6bnVsbCwiTGluZVdlaWdodCI6MC4wLCJMaW5lVHlwZSI6MCwiUGFyZW50U3R5bGUiOm51bGx9LCJQYXJlbnRTdHlsZSI6bnVsbH0sIkRhdGVGb3JtYXQiOnsiJGlkIjoiMjg3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UsIlNtYXJ0RHVyYXRpb25BY3RpdmF0ZWQiOmZhbHNlLCJEYXRlRm9ybWF0Ijp7IiRyZWYiOiIyODcifSwiSWQiOiIzODJkZGY3Yy00OWFlLTQxYTktYTg5Ni1iNjgyMzNiYjg2MGIiLCJJbXBvcnRJZCI6bnVsbCwiVGl0bGUiOiJDIyDqs7XrtoAg67CPIOyciOuPhOyasCDtlITroZzqt7jrnqggR1VJIOqwnOuwnCIsIk5vdGUiOm51bGwsIkh5cGVybGluayI6bnVsbCwiSXNDaGFuZ2VkIjpmYWxzZSwiSXNOZXciOmZhbHNlfSx7IiRpZCI6IjI4OCIsIkdyb3VwTmFtZSI6bnVsbCwiU3RhcnREYXRlIjoiMjAxOS0wNC0xMFQwMDowMDowMFoiLCJFbmREYXRlIjoiMjAxOS0wNS0xOVQyMzo1OTowMFoiLCJQZXJjZW50YWdlQ29tcGxldGUiOm51bGwsIlN0eWxlIjp7IiRpZCI6IjI4OSIsIlNoYXBlIjowLCJTaGFwZVRoaWNrbmVzcyI6MSwiRHVyYXRpb25Gb3JtYXQiOjAsIkluY2x1ZGVOb25Xb3JraW5nRGF5c0luRHVyYXRpb24iOmZhbHNlLCJQZXJjZW50YWdlQ29tcGxldGVTdHlsZSI6eyIkaWQiOiIyOTAiLCJGb250U2V0dGluZ3MiOnsiJGlkIjoiMjkxIiwiRm9udFNpemUiOjEwLCJGb250TmFtZSI6IkNhbGlicmkiLCJJc0JvbGQiOmZhbHNlLCJJc0l0YWxpYyI6ZmFsc2UsIklzVW5kZXJsaW5lZCI6ZmFsc2UsIlBhcmVudFN0eWxlIjpudWxsfSwiQXV0b1NpemUiOjAsIkZvcmVncm91bmQiOnsiJGlkIjoiMjkyIiwiQ29sb3IiOnsiJHJlZiI6Ijg2In19LCJNYXhXaWR0aCI6MjAwLjAsIk1heEhlaWdodCI6IkluZmluaXR5IiwiU21hcnRGb3JlZ3JvdW5kSXNBY3RpdmUiOmZhbHNlLCJIb3Jpem9udGFsQWxpZ25tZW50IjowLCJWZXJ0aWNhbEFsaWdubWVudCI6MCwiU21hcnRGb3JlZ3JvdW5kIjpudWxsLCJCYWNrZ3JvdW5kRmlsbFR5cGUiOjAsIk1hcmdpbiI6eyIkaWQiOiIyOTMiLCJUb3AiOjAsIkxlZnQiOjAsIlJpZ2h0IjowLCJCb3R0b20iOjB9LCJQYWRkaW5nIjp7IiRpZCI6IjI5NCIsIlRvcCI6MCwiTGVmdCI6MCwiUmlnaHQiOjAsIkJvdHRvbSI6MH0sIkJhY2tncm91bmQiOnsiJHJlZiI6Ijg5In0sIklzVmlzaWJsZSI6dHJ1ZSwiV2lkdGgiOjAuMCwiSGVpZ2h0IjowLjAsIkJvcmRlclN0eWxlIjp7IiRpZCI6IjI5NSIsIkxpbmVDb2xvciI6bnVsbCwiTGluZVdlaWdodCI6MC4wLCJMaW5lVHlwZSI6MCwiUGFyZW50U3R5bGUiOm51bGx9LCJQYXJlbnRTdHlsZSI6bnVsbH0sIkR1cmF0aW9uU3R5bGUiOnsiJGlkIjoiMjk2IiwiRm9udFNldHRpbmdzIjp7IiRpZCI6IjI5NyIsIkZvbnRTaXplIjoxMCwiRm9udE5hbWUiOiJDYWxpYnJpIiwiSXNCb2xkIjpmYWxzZSwiSXNJdGFsaWMiOmZhbHNlLCJJc1VuZGVybGluZWQiOmZhbHNlLCJQYXJlbnRTdHlsZSI6bnVsbH0sIkF1dG9TaXplIjowLCJGb3JlZ3JvdW5kIjp7IiRpZCI6IjI5OCIsIkNvbG9yIjp7IiRyZWYiOiI5MyJ9fSwiTWF4V2lkdGgiOjIwMC4wLCJNYXhIZWlnaHQiOiJJbmZpbml0eSIsIlNtYXJ0Rm9yZWdyb3VuZElzQWN0aXZlIjpmYWxzZSwiSG9yaXpvbnRhbEFsaWdubWVudCI6MCwiVmVydGljYWxBbGlnbm1lbnQiOjAsIlNtYXJ0Rm9yZWdyb3VuZCI6bnVsbCwiQmFja2dyb3VuZEZpbGxUeXBlIjowLCJNYXJnaW4iOnsiJGlkIjoiMjk5IiwiVG9wIjowLCJMZWZ0IjowLCJSaWdodCI6MCwiQm90dG9tIjowfSwiUGFkZGluZyI6eyIkaWQiOiIzMDAiLCJUb3AiOjAsIkxlZnQiOjAsIlJpZ2h0IjowLCJCb3R0b20iOjB9LCJCYWNrZ3JvdW5kIjp7IiRyZWYiOiI5NiJ9LCJJc1Zpc2libGUiOnRydWUsIldpZHRoIjowLjAsIkhlaWdodCI6MC4wLCJCb3JkZXJTdHlsZSI6eyIkaWQiOiIzMDEiLCJMaW5lQ29sb3IiOm51bGwsIkxpbmVXZWlnaHQiOjAuMCwiTGluZVR5cGUiOjAsIlBhcmVudFN0eWxlIjpudWxsfSwiUGFyZW50U3R5bGUiOm51bGx9LCJIb3Jpem9udGFsQ29ubmVjdG9yU3R5bGUiOnsiJGlkIjoiMzAyIiwiTGluZUNvbG9yIjp7IiRyZWYiOiI5OCJ9LCJMaW5lV2VpZ2h0IjoxLjAsIkxpbmVUeXBlIjowLCJQYXJlbnRTdHlsZSI6bnVsbH0sIlZlcnRpY2FsQ29ubmVjdG9yU3R5bGUiOnsiJGlkIjoiMzAz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wNCIsIk1hcmdpbiI6eyIkaWQiOiIzMDUiLCJUb3AiOjAsIkxlZnQiOjQsIlJpZ2h0Ijo0LCJCb3R0b20iOjB9LCJQYWRkaW5nIjp7IiRpZCI6IjMwNiIsIlRvcCI6MCwiTGVmdCI6MCwiUmlnaHQiOjAsIkJvdHRvbSI6MH0sIkJhY2tncm91bmQiOnsiJGlkIjoiMzA3IiwiQ29sb3IiOnsiJGlkIjoiMzA4IiwiQSI6MjU1LCJSIjoyNTUsIkciOjE5MiwiQiI6MH19LCJJc1Zpc2libGUiOnRydWUsIldpZHRoIjowLjAsIkhlaWdodCI6MTYuMCwiQm9yZGVyU3R5bGUiOnsiJGlkIjoiMzA5IiwiTGluZUNvbG9yIjp7IiRyZWYiOiIxMDkifSwiTGluZVdlaWdodCI6MC4wLCJMaW5lVHlwZSI6MCwiUGFyZW50U3R5bGUiOm51bGx9LCJQYXJlbnRTdHlsZSI6bnVsbH0sIlRpdGxlU3R5bGUiOnsiJGlkIjoiMzEwIiwiRm9udFNldHRpbmdzIjp7IiRpZCI6IjMxMSIsIkZvbnRTaXplIjoxMSwiRm9udE5hbWUiOiJDYWxpYnJpIiwiSXNCb2xkIjp0cnVlLCJJc0l0YWxpYyI6ZmFsc2UsIklzVW5kZXJsaW5lZCI6ZmFsc2UsIlBhcmVudFN0eWxlIjpudWxsfSwiQXV0b1NpemUiOjAsIkZvcmVncm91bmQiOnsiJGlkIjoiMzEyIiwiQ29sb3IiOnsiJHJlZiI6IjExNCJ9fSwiTWF4V2lkdGgiOjk2MC4wLCJNYXhIZWlnaHQiOiJJbmZpbml0eSIsIlNtYXJ0Rm9yZWdyb3VuZElzQWN0aXZlIjpmYWxzZSwiSG9yaXpvbnRhbEFsaWdubWVudCI6MCwiVmVydGljYWxBbGlnbm1lbnQiOjAsIlNtYXJ0Rm9yZWdyb3VuZCI6bnVsbCwiQmFja2dyb3VuZEZpbGxUeXBlIjowLCJNYXJnaW4iOnsiJGlkIjoiMzEzIiwiVG9wIjowLCJMZWZ0IjowLCJSaWdodCI6MCwiQm90dG9tIjowfSwiUGFkZGluZyI6eyIkaWQiOiIzMTQiLCJUb3AiOjAsIkxlZnQiOjAsIlJpZ2h0IjowLCJCb3R0b20iOjB9LCJCYWNrZ3JvdW5kIjp7IiRyZWYiOiIxMTcifSwiSXNWaXNpYmxlIjp0cnVlLCJXaWR0aCI6MC4wLCJIZWlnaHQiOjAuMCwiQm9yZGVyU3R5bGUiOnsiJGlkIjoiMzE1IiwiTGluZUNvbG9yIjpudWxsLCJMaW5lV2VpZ2h0IjowLjAsIkxpbmVUeXBlIjowLCJQYXJlbnRTdHlsZSI6bnVsbH0sIlBhcmVudFN0eWxlIjpudWxsfSwiRGF0ZVN0eWxlIjp7IiRpZCI6IjMxNiIsIkZvbnRTZXR0aW5ncyI6eyIkaWQiOiIzMTciLCJGb250U2l6ZSI6MTAsIkZvbnROYW1lIjoiQ2FsaWJyaSIsIklzQm9sZCI6ZmFsc2UsIklzSXRhbGljIjpmYWxzZSwiSXNVbmRlcmxpbmVkIjpmYWxzZSwiUGFyZW50U3R5bGUiOm51bGx9LCJBdXRvU2l6ZSI6MCwiRm9yZWdyb3VuZCI6eyIkaWQiOiIzMTgiLCJDb2xvciI6eyIkcmVmIjoiMTIxIn19LCJNYXhXaWR0aCI6MjAwLjAsIk1heEhlaWdodCI6IkluZmluaXR5IiwiU21hcnRGb3JlZ3JvdW5kSXNBY3RpdmUiOmZhbHNlLCJIb3Jpem9udGFsQWxpZ25tZW50IjowLCJWZXJ0aWNhbEFsaWdubWVudCI6MCwiU21hcnRGb3JlZ3JvdW5kIjpudWxsLCJCYWNrZ3JvdW5kRmlsbFR5cGUiOjAsIk1hcmdpbiI6eyIkaWQiOiIzMTkiLCJUb3AiOjAsIkxlZnQiOjAsIlJpZ2h0IjowLCJCb3R0b20iOjB9LCJQYWRkaW5nIjp7IiRpZCI6IjMyMCIsIlRvcCI6MCwiTGVmdCI6MCwiUmlnaHQiOjAsIkJvdHRvbSI6MH0sIkJhY2tncm91bmQiOnsiJHJlZiI6IjEyNCJ9LCJJc1Zpc2libGUiOnRydWUsIldpZHRoIjowLjAsIkhlaWdodCI6MC4wLCJCb3JkZXJTdHlsZSI6eyIkaWQiOiIzMjEiLCJMaW5lQ29sb3IiOm51bGwsIkxpbmVXZWlnaHQiOjAuMCwiTGluZVR5cGUiOjAsIlBhcmVudFN0eWxlIjpudWxsfSwiUGFyZW50U3R5bGUiOm51bGx9LCJEYXRlRm9ybWF0Ijp7IiRpZCI6IjMyMi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2LCJTbWFydER1cmF0aW9uQWN0aXZhdGVkIjpmYWxzZSwiRGF0ZUZvcm1hdCI6eyIkcmVmIjoiMzIyIn0sIklkIjoiMjdhZTQ3NTgtOWJhYy00MGQzLTg0MDktNDA1ZDVhMjhjOWI2IiwiSW1wb3J0SWQiOm51bGwsIlRpdGxlIjoi7IaQIOyduOyLnSDrqqjrk4gg6rCc67CcIiwiTm90ZSI6bnVsbCwiSHlwZXJsaW5rIjpudWxsLCJJc0NoYW5nZWQiOmZhbHNlLCJJc05ldyI6ZmFsc2V9LHsiJGlkIjoiMzIzIiwiR3JvdXBOYW1lIjpudWxsLCJTdGFydERhdGUiOiIyMDE5LTA0LTE0VDAwOjAwOjAwWiIsIkVuZERhdGUiOiIyMDE5LTA1LTA5VDIzOjU5OjAwWiIsIlBlcmNlbnRhZ2VDb21wbGV0ZSI6bnVsbCwiU3R5bGUiOnsiJGlkIjoiMzI0IiwiU2hhcGUiOjAsIlNoYXBlVGhpY2tuZXNzIjoxLCJEdXJhdGlvbkZvcm1hdCI6MCwiSW5jbHVkZU5vbldvcmtpbmdEYXlzSW5EdXJhdGlvbiI6ZmFsc2UsIlBlcmNlbnRhZ2VDb21wbGV0ZVN0eWxlIjp7IiRpZCI6IjMyNSIsIkZvbnRTZXR0aW5ncyI6eyIkaWQiOiIzMjYiLCJGb250U2l6ZSI6MTAsIkZvbnROYW1lIjoiQ2FsaWJyaSIsIklzQm9sZCI6ZmFsc2UsIklzSXRhbGljIjpmYWxzZSwiSXNVbmRlcmxpbmVkIjpmYWxzZSwiUGFyZW50U3R5bGUiOm51bGx9LCJBdXRvU2l6ZSI6MCwiRm9yZWdyb3VuZCI6eyIkaWQiOiIzMjciLCJDb2xvciI6eyIkcmVmIjoiODYifX0sIk1heFdpZHRoIjoyMDAuMCwiTWF4SGVpZ2h0IjoiSW5maW5pdHkiLCJTbWFydEZvcmVncm91bmRJc0FjdGl2ZSI6ZmFsc2UsIkhvcml6b250YWxBbGlnbm1lbnQiOjAsIlZlcnRpY2FsQWxpZ25tZW50IjowLCJTbWFydEZvcmVncm91bmQiOm51bGwsIkJhY2tncm91bmRGaWxsVHlwZSI6MCwiTWFyZ2luIjp7IiRpZCI6IjMyOCIsIlRvcCI6MCwiTGVmdCI6MCwiUmlnaHQiOjAsIkJvdHRvbSI6MH0sIlBhZGRpbmciOnsiJGlkIjoiMzI5IiwiVG9wIjowLCJMZWZ0IjowLCJSaWdodCI6MCwiQm90dG9tIjowfSwiQmFja2dyb3VuZCI6eyIkcmVmIjoiODkifSwiSXNWaXNpYmxlIjp0cnVlLCJXaWR0aCI6MC4wLCJIZWlnaHQiOjAuMCwiQm9yZGVyU3R5bGUiOnsiJGlkIjoiMzMwIiwiTGluZUNvbG9yIjpudWxsLCJMaW5lV2VpZ2h0IjowLjAsIkxpbmVUeXBlIjowLCJQYXJlbnRTdHlsZSI6bnVsbH0sIlBhcmVudFN0eWxlIjpudWxsfSwiRHVyYXRpb25TdHlsZSI6eyIkaWQiOiIzMzEiLCJGb250U2V0dGluZ3MiOnsiJGlkIjoiMzMyIiwiRm9udFNpemUiOjEwLCJGb250TmFtZSI6IkNhbGlicmkiLCJJc0JvbGQiOmZhbHNlLCJJc0l0YWxpYyI6ZmFsc2UsIklzVW5kZXJsaW5lZCI6ZmFsc2UsIlBhcmVudFN0eWxlIjpudWxsfSwiQXV0b1NpemUiOjAsIkZvcmVncm91bmQiOnsiJGlkIjoiMzMzIiwiQ29sb3IiOnsiJHJlZiI6IjkzIn19LCJNYXhXaWR0aCI6MjAwLjAsIk1heEhlaWdodCI6IkluZmluaXR5IiwiU21hcnRGb3JlZ3JvdW5kSXNBY3RpdmUiOmZhbHNlLCJIb3Jpem9udGFsQWxpZ25tZW50IjowLCJWZXJ0aWNhbEFsaWdubWVudCI6MCwiU21hcnRGb3JlZ3JvdW5kIjpudWxsLCJCYWNrZ3JvdW5kRmlsbFR5cGUiOjAsIk1hcmdpbiI6eyIkaWQiOiIzMzQiLCJUb3AiOjAsIkxlZnQiOjAsIlJpZ2h0IjowLCJCb3R0b20iOjB9LCJQYWRkaW5nIjp7IiRpZCI6IjMzNSIsIlRvcCI6MCwiTGVmdCI6MCwiUmlnaHQiOjAsIkJvdHRvbSI6MH0sIkJhY2tncm91bmQiOnsiJHJlZiI6Ijk2In0sIklzVmlzaWJsZSI6dHJ1ZSwiV2lkdGgiOjAuMCwiSGVpZ2h0IjowLjAsIkJvcmRlclN0eWxlIjp7IiRpZCI6IjMzNiIsIkxpbmVDb2xvciI6bnVsbCwiTGluZVdlaWdodCI6MC4wLCJMaW5lVHlwZSI6MCwiUGFyZW50U3R5bGUiOm51bGx9LCJQYXJlbnRTdHlsZSI6bnVsbH0sIkhvcml6b250YWxDb25uZWN0b3JTdHlsZSI6eyIkaWQiOiIzMzciLCJMaW5lQ29sb3IiOnsiJHJlZiI6Ijk4In0sIkxpbmVXZWlnaHQiOjEuMCwiTGluZVR5cGUiOjAsIlBhcmVudFN0eWxlIjpudWxsfSwiVmVydGljYWxDb25uZWN0b3JTdHlsZSI6eyIkaWQiOiIzMzg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M5IiwiTWFyZ2luIjp7IiRpZCI6IjM0MCIsIlRvcCI6MCwiTGVmdCI6NCwiUmlnaHQiOjQsIkJvdHRvbSI6MH0sIlBhZGRpbmciOnsiJGlkIjoiMzQxIiwiVG9wIjowLCJMZWZ0IjowLCJSaWdodCI6MCwiQm90dG9tIjowfSwiQmFja2dyb3VuZCI6eyIkaWQiOiIzNDIiLCJDb2xvciI6eyIkaWQiOiIzNDMiLCJBIjoyNTUsIlIiOjIzNywiRyI6MTI1LCJCIjo0OX19LCJJc1Zpc2libGUiOnRydWUsIldpZHRoIjowLjAsIkhlaWdodCI6MTYuMCwiQm9yZGVyU3R5bGUiOnsiJGlkIjoiMzQ0IiwiTGluZUNvbG9yIjp7IiRyZWYiOiIxMDkifSwiTGluZVdlaWdodCI6MC4wLCJMaW5lVHlwZSI6MCwiUGFyZW50U3R5bGUiOm51bGx9LCJQYXJlbnRTdHlsZSI6bnVsbH0sIlRpdGxlU3R5bGUiOnsiJGlkIjoiMzQ1IiwiRm9udFNldHRpbmdzIjp7IiRpZCI6IjM0NiIsIkZvbnRTaXplIjoxMSwiRm9udE5hbWUiOiJDYWxpYnJpIiwiSXNCb2xkIjp0cnVlLCJJc0l0YWxpYyI6ZmFsc2UsIklzVW5kZXJsaW5lZCI6ZmFsc2UsIlBhcmVudFN0eWxlIjpudWxsfSwiQXV0b1NpemUiOjAsIkZvcmVncm91bmQiOnsiJGlkIjoiMzQ3IiwiQ29sb3IiOnsiJHJlZiI6IjExNCJ9fSwiTWF4V2lkdGgiOjk2MC4wLCJNYXhIZWlnaHQiOiJJbmZpbml0eSIsIlNtYXJ0Rm9yZWdyb3VuZElzQWN0aXZlIjpmYWxzZSwiSG9yaXpvbnRhbEFsaWdubWVudCI6MCwiVmVydGljYWxBbGlnbm1lbnQiOjAsIlNtYXJ0Rm9yZWdyb3VuZCI6bnVsbCwiQmFja2dyb3VuZEZpbGxUeXBlIjowLCJNYXJnaW4iOnsiJGlkIjoiMzQ4IiwiVG9wIjowLCJMZWZ0IjowLCJSaWdodCI6MCwiQm90dG9tIjowfSwiUGFkZGluZyI6eyIkaWQiOiIzNDkiLCJUb3AiOjAsIkxlZnQiOjAsIlJpZ2h0IjowLCJCb3R0b20iOjB9LCJCYWNrZ3JvdW5kIjp7IiRyZWYiOiIxMTcifSwiSXNWaXNpYmxlIjp0cnVlLCJXaWR0aCI6MC4wLCJIZWlnaHQiOjAuMCwiQm9yZGVyU3R5bGUiOnsiJGlkIjoiMzUwIiwiTGluZUNvbG9yIjpudWxsLCJMaW5lV2VpZ2h0IjowLjAsIkxpbmVUeXBlIjowLCJQYXJlbnRTdHlsZSI6bnVsbH0sIlBhcmVudFN0eWxlIjpudWxsfSwiRGF0ZVN0eWxlIjp7IiRpZCI6IjM1MSIsIkZvbnRTZXR0aW5ncyI6eyIkaWQiOiIzNTIiLCJGb250U2l6ZSI6MTAsIkZvbnROYW1lIjoiQ2FsaWJyaSIsIklzQm9sZCI6ZmFsc2UsIklzSXRhbGljIjpmYWxzZSwiSXNVbmRlcmxpbmVkIjpmYWxzZSwiUGFyZW50U3R5bGUiOm51bGx9LCJBdXRvU2l6ZSI6MCwiRm9yZWdyb3VuZCI6eyIkaWQiOiIzNTMiLCJDb2xvciI6eyIkcmVmIjoiMTIxIn19LCJNYXhXaWR0aCI6MjAwLjAsIk1heEhlaWdodCI6IkluZmluaXR5IiwiU21hcnRGb3JlZ3JvdW5kSXNBY3RpdmUiOmZhbHNlLCJIb3Jpem9udGFsQWxpZ25tZW50IjowLCJWZXJ0aWNhbEFsaWdubWVudCI6MCwiU21hcnRGb3JlZ3JvdW5kIjpudWxsLCJCYWNrZ3JvdW5kRmlsbFR5cGUiOjAsIk1hcmdpbiI6eyIkaWQiOiIzNTQiLCJUb3AiOjAsIkxlZnQiOjAsIlJpZ2h0IjowLCJCb3R0b20iOjB9LCJQYWRkaW5nIjp7IiRpZCI6IjM1NSIsIlRvcCI6MCwiTGVmdCI6MCwiUmlnaHQiOjAsIkJvdHRvbSI6MH0sIkJhY2tncm91bmQiOnsiJHJlZiI6IjEyNCJ9LCJJc1Zpc2libGUiOnRydWUsIldpZHRoIjowLjAsIkhlaWdodCI6MC4wLCJCb3JkZXJTdHlsZSI6eyIkaWQiOiIzNTYiLCJMaW5lQ29sb3IiOm51bGwsIkxpbmVXZWlnaHQiOjAuMCwiTGluZVR5cGUiOjAsIlBhcmVudFN0eWxlIjpudWxsfSwiUGFyZW50U3R5bGUiOm51bGx9LCJEYXRlRm9ybWF0Ijp7IiRpZCI6IjM1Ny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3LCJTbWFydER1cmF0aW9uQWN0aXZhdGVkIjpmYWxzZSwiRGF0ZUZvcm1hdCI6eyIkcmVmIjoiMzU3In0sIklkIjoiZTY3NmRkNWMtOGQ2NS00Nzc1LTg4YjYtZDU2YjRlNzNlZTBjIiwiSW1wb3J0SWQiOm51bGwsIlRpdGxlIjoi7Iug7LK0IOyduOyLnSDrqqjrk4gg6rCc67CcIiwiTm90ZSI6bnVsbCwiSHlwZXJsaW5rIjpudWxsLCJJc0NoYW5nZWQiOmZhbHNlLCJJc05ldyI6ZmFsc2V9LHsiJGlkIjoiMzU4IiwiR3JvdXBOYW1lIjpudWxsLCJTdGFydERhdGUiOiIyMDE5LTA1LTEwVDAwOjAwOjAwWiIsIkVuZERhdGUiOiIyMDE5LTA2LTA3VDIzOjU5OjAwWiIsIlBlcmNlbnRhZ2VDb21wbGV0ZSI6bnVsbCwiU3R5bGUiOnsiJGlkIjoiMzU5IiwiU2hhcGUiOjAsIlNoYXBlVGhpY2tuZXNzIjoxLCJEdXJhdGlvbkZvcm1hdCI6MCwiSW5jbHVkZU5vbldvcmtpbmdEYXlzSW5EdXJhdGlvbiI6ZmFsc2UsIlBlcmNlbnRhZ2VDb21wbGV0ZVN0eWxlIjp7IiRpZCI6IjM2MCIsIkZvbnRTZXR0aW5ncyI6eyIkaWQiOiIzNjEiLCJGb250U2l6ZSI6MTAsIkZvbnROYW1lIjoiQ2FsaWJyaSIsIklzQm9sZCI6ZmFsc2UsIklzSXRhbGljIjpmYWxzZSwiSXNVbmRlcmxpbmVkIjpmYWxzZSwiUGFyZW50U3R5bGUiOm51bGx9LCJBdXRvU2l6ZSI6MCwiRm9yZWdyb3VuZCI6eyIkaWQiOiIzNjIiLCJDb2xvciI6eyIkcmVmIjoiODYifX0sIk1heFdpZHRoIjoyMDAuMCwiTWF4SGVpZ2h0IjoiSW5maW5pdHkiLCJTbWFydEZvcmVncm91bmRJc0FjdGl2ZSI6ZmFsc2UsIkhvcml6b250YWxBbGlnbm1lbnQiOjAsIlZlcnRpY2FsQWxpZ25tZW50IjowLCJTbWFydEZvcmVncm91bmQiOm51bGwsIkJhY2tncm91bmRGaWxsVHlwZSI6MCwiTWFyZ2luIjp7IiRpZCI6IjM2MyIsIlRvcCI6MCwiTGVmdCI6MCwiUmlnaHQiOjAsIkJvdHRvbSI6MH0sIlBhZGRpbmciOnsiJGlkIjoiMzY0IiwiVG9wIjowLCJMZWZ0IjowLCJSaWdodCI6MCwiQm90dG9tIjowfSwiQmFja2dyb3VuZCI6eyIkcmVmIjoiODkifSwiSXNWaXNpYmxlIjp0cnVlLCJXaWR0aCI6MC4wLCJIZWlnaHQiOjAuMCwiQm9yZGVyU3R5bGUiOnsiJGlkIjoiMzY1IiwiTGluZUNvbG9yIjpudWxsLCJMaW5lV2VpZ2h0IjowLjAsIkxpbmVUeXBlIjowLCJQYXJlbnRTdHlsZSI6bnVsbH0sIlBhcmVudFN0eWxlIjpudWxsfSwiRHVyYXRpb25TdHlsZSI6eyIkaWQiOiIzNjYiLCJGb250U2V0dGluZ3MiOnsiJGlkIjoiMzY3IiwiRm9udFNpemUiOjEwLCJGb250TmFtZSI6IkNhbGlicmkiLCJJc0JvbGQiOmZhbHNlLCJJc0l0YWxpYyI6ZmFsc2UsIklzVW5kZXJsaW5lZCI6ZmFsc2UsIlBhcmVudFN0eWxlIjpudWxsfSwiQXV0b1NpemUiOjAsIkZvcmVncm91bmQiOnsiJGlkIjoiMzY4IiwiQ29sb3IiOnsiJHJlZiI6IjkzIn19LCJNYXhXaWR0aCI6MjAwLjAsIk1heEhlaWdodCI6IkluZmluaXR5IiwiU21hcnRGb3JlZ3JvdW5kSXNBY3RpdmUiOmZhbHNlLCJIb3Jpem9udGFsQWxpZ25tZW50IjowLCJWZXJ0aWNhbEFsaWdubWVudCI6MCwiU21hcnRGb3JlZ3JvdW5kIjpudWxsLCJCYWNrZ3JvdW5kRmlsbFR5cGUiOjAsIk1hcmdpbiI6eyIkaWQiOiIzNjkiLCJUb3AiOjAsIkxlZnQiOjAsIlJpZ2h0IjowLCJCb3R0b20iOjB9LCJQYWRkaW5nIjp7IiRpZCI6IjM3MCIsIlRvcCI6MCwiTGVmdCI6MCwiUmlnaHQiOjAsIkJvdHRvbSI6MH0sIkJhY2tncm91bmQiOnsiJHJlZiI6Ijk2In0sIklzVmlzaWJsZSI6dHJ1ZSwiV2lkdGgiOjAuMCwiSGVpZ2h0IjowLjAsIkJvcmRlclN0eWxlIjp7IiRpZCI6IjM3MSIsIkxpbmVDb2xvciI6bnVsbCwiTGluZVdlaWdodCI6MC4wLCJMaW5lVHlwZSI6MCwiUGFyZW50U3R5bGUiOm51bGx9LCJQYXJlbnRTdHlsZSI6bnVsbH0sIkhvcml6b250YWxDb25uZWN0b3JTdHlsZSI6eyIkaWQiOiIzNzIiLCJMaW5lQ29sb3IiOnsiJHJlZiI6Ijk4In0sIkxpbmVXZWlnaHQiOjEuMCwiTGluZVR5cGUiOjAsIlBhcmVudFN0eWxlIjpudWxsfSwiVmVydGljYWxDb25uZWN0b3JTdHlsZSI6eyIkaWQiOiIzNzM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c0IiwiTWFyZ2luIjp7IiRpZCI6IjM3NSIsIlRvcCI6MCwiTGVmdCI6NCwiUmlnaHQiOjQsIkJvdHRvbSI6MH0sIlBhZGRpbmciOnsiJGlkIjoiMzc2IiwiVG9wIjowLCJMZWZ0IjowLCJSaWdodCI6MCwiQm90dG9tIjowfSwiQmFja2dyb3VuZCI6eyIkaWQiOiIzNzciLCJDb2xvciI6eyIkaWQiOiIzNzgiLCJBIjoyNTUsIlIiOjIzNywiRyI6MTI1LCJCIjo0OX19LCJJc1Zpc2libGUiOnRydWUsIldpZHRoIjowLjAsIkhlaWdodCI6MTYuMCwiQm9yZGVyU3R5bGUiOnsiJGlkIjoiMzc5IiwiTGluZUNvbG9yIjp7IiRyZWYiOiIxMDkifSwiTGluZVdlaWdodCI6MC4wLCJMaW5lVHlwZSI6MCwiUGFyZW50U3R5bGUiOm51bGx9LCJQYXJlbnRTdHlsZSI6bnVsbH0sIlRpdGxlU3R5bGUiOnsiJGlkIjoiMzgwIiwiRm9udFNldHRpbmdzIjp7IiRpZCI6IjM4MSIsIkZvbnRTaXplIjoxMSwiRm9udE5hbWUiOiJDYWxpYnJpIiwiSXNCb2xkIjp0cnVlLCJJc0l0YWxpYyI6ZmFsc2UsIklzVW5kZXJsaW5lZCI6ZmFsc2UsIlBhcmVudFN0eWxlIjpudWxsfSwiQXV0b1NpemUiOjAsIkZvcmVncm91bmQiOnsiJGlkIjoiMzgyIiwiQ29sb3IiOnsiJHJlZiI6IjExNCJ9fSwiTWF4V2lkdGgiOjcyMC4wLCJNYXhIZWlnaHQiOiJJbmZpbml0eSIsIlNtYXJ0Rm9yZWdyb3VuZElzQWN0aXZlIjpmYWxzZSwiSG9yaXpvbnRhbEFsaWdubWVudCI6MCwiVmVydGljYWxBbGlnbm1lbnQiOjAsIlNtYXJ0Rm9yZWdyb3VuZCI6bnVsbCwiQmFja2dyb3VuZEZpbGxUeXBlIjowLCJNYXJnaW4iOnsiJGlkIjoiMzgzIiwiVG9wIjowLCJMZWZ0IjowLCJSaWdodCI6MCwiQm90dG9tIjowfSwiUGFkZGluZyI6eyIkaWQiOiIzODQiLCJUb3AiOjAsIkxlZnQiOjAsIlJpZ2h0IjowLCJCb3R0b20iOjB9LCJCYWNrZ3JvdW5kIjp7IiRyZWYiOiIxMTcifSwiSXNWaXNpYmxlIjp0cnVlLCJXaWR0aCI6MC4wLCJIZWlnaHQiOjAuMCwiQm9yZGVyU3R5bGUiOnsiJGlkIjoiMzg1IiwiTGluZUNvbG9yIjpudWxsLCJMaW5lV2VpZ2h0IjowLjAsIkxpbmVUeXBlIjowLCJQYXJlbnRTdHlsZSI6bnVsbH0sIlBhcmVudFN0eWxlIjpudWxsfSwiRGF0ZVN0eWxlIjp7IiRpZCI6IjM4NiIsIkZvbnRTZXR0aW5ncyI6eyIkaWQiOiIzODciLCJGb250U2l6ZSI6MTAsIkZvbnROYW1lIjoiQ2FsaWJyaSIsIklzQm9sZCI6ZmFsc2UsIklzSXRhbGljIjpmYWxzZSwiSXNVbmRlcmxpbmVkIjpmYWxzZSwiUGFyZW50U3R5bGUiOm51bGx9LCJBdXRvU2l6ZSI6MCwiRm9yZWdyb3VuZCI6eyIkaWQiOiIzODgiLCJDb2xvciI6eyIkcmVmIjoiMTIxIn19LCJNYXhXaWR0aCI6MjAwLjAsIk1heEhlaWdodCI6IkluZmluaXR5IiwiU21hcnRGb3JlZ3JvdW5kSXNBY3RpdmUiOmZhbHNlLCJIb3Jpem9udGFsQWxpZ25tZW50IjowLCJWZXJ0aWNhbEFsaWdubWVudCI6MCwiU21hcnRGb3JlZ3JvdW5kIjpudWxsLCJCYWNrZ3JvdW5kRmlsbFR5cGUiOjAsIk1hcmdpbiI6eyIkaWQiOiIzODkiLCJUb3AiOjAsIkxlZnQiOjAsIlJpZ2h0IjowLCJCb3R0b20iOjB9LCJQYWRkaW5nIjp7IiRpZCI6IjM5MCIsIlRvcCI6MCwiTGVmdCI6MCwiUmlnaHQiOjAsIkJvdHRvbSI6MH0sIkJhY2tncm91bmQiOnsiJHJlZiI6IjEyNCJ9LCJJc1Zpc2libGUiOnRydWUsIldpZHRoIjowLjAsIkhlaWdodCI6MC4wLCJCb3JkZXJTdHlsZSI6eyIkaWQiOiIzOTEiLCJMaW5lQ29sb3IiOm51bGwsIkxpbmVXZWlnaHQiOjAuMCwiTGluZVR5cGUiOjAsIlBhcmVudFN0eWxlIjpudWxsfSwiUGFyZW50U3R5bGUiOm51bGx9LCJEYXRlRm9ybWF0Ijp7IiRpZCI6IjM5Mi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4LCJTbWFydER1cmF0aW9uQWN0aXZhdGVkIjpmYWxzZSwiRGF0ZUZvcm1hdCI6eyIkcmVmIjoiMzkyIn0sIklkIjoiNTU4NzE1NjYtYWNiNC00NzlmLWE1OTMtYzRkNzVmYWJhNWYzIiwiSW1wb3J0SWQiOm51bGwsIlRpdGxlIjoiQVIg7J2Y7IOBIOqwneyytCDsg53shLEg66qo65OIIOqwnOuwnCIsIk5vdGUiOm51bGwsIkh5cGVybGluayI6bnVsbCwiSXNDaGFuZ2VkIjpmYWxzZSwiSXNOZXciOmZhbHNlfSx7IiRpZCI6IjM5MyIsIkdyb3VwTmFtZSI6bnVsbCwiU3RhcnREYXRlIjoiMjAxOS0wNS0yMFQwMDowMDowMFoiLCJFbmREYXRlIjoiMjAxOS0wNS0yNlQyMzo1OTowMFoiLCJQZXJjZW50YWdlQ29tcGxldGUiOm51bGwsIlN0eWxlIjp7IiRpZCI6IjM5NCIsIlNoYXBlIjowLCJTaGFwZVRoaWNrbmVzcyI6MSwiRHVyYXRpb25Gb3JtYXQiOjAsIkluY2x1ZGVOb25Xb3JraW5nRGF5c0luRHVyYXRpb24iOmZhbHNlLCJQZXJjZW50YWdlQ29tcGxldGVTdHlsZSI6eyIkaWQiOiIzOTUiLCJGb250U2V0dGluZ3MiOnsiJGlkIjoiMzk2IiwiRm9udFNpemUiOjEwLCJGb250TmFtZSI6IkNhbGlicmkiLCJJc0JvbGQiOmZhbHNlLCJJc0l0YWxpYyI6ZmFsc2UsIklzVW5kZXJsaW5lZCI6ZmFsc2UsIlBhcmVudFN0eWxlIjpudWxsfSwiQXV0b1NpemUiOjAsIkZvcmVncm91bmQiOnsiJGlkIjoiMzk3IiwiQ29sb3IiOnsiJHJlZiI6Ijg2In19LCJNYXhXaWR0aCI6MjAwLjAsIk1heEhlaWdodCI6IkluZmluaXR5IiwiU21hcnRGb3JlZ3JvdW5kSXNBY3RpdmUiOmZhbHNlLCJIb3Jpem9udGFsQWxpZ25tZW50IjowLCJWZXJ0aWNhbEFsaWdubWVudCI6MCwiU21hcnRGb3JlZ3JvdW5kIjpudWxsLCJCYWNrZ3JvdW5kRmlsbFR5cGUiOjAsIk1hcmdpbiI6eyIkaWQiOiIzOTgiLCJUb3AiOjAsIkxlZnQiOjAsIlJpZ2h0IjowLCJCb3R0b20iOjB9LCJQYWRkaW5nIjp7IiRpZCI6IjM5OSIsIlRvcCI6MCwiTGVmdCI6MCwiUmlnaHQiOjAsIkJvdHRvbSI6MH0sIkJhY2tncm91bmQiOnsiJHJlZiI6Ijg5In0sIklzVmlzaWJsZSI6dHJ1ZSwiV2lkdGgiOjAuMCwiSGVpZ2h0IjowLjAsIkJvcmRlclN0eWxlIjp7IiRpZCI6IjQwMCIsIkxpbmVDb2xvciI6bnVsbCwiTGluZVdlaWdodCI6MC4wLCJMaW5lVHlwZSI6MCwiUGFyZW50U3R5bGUiOm51bGx9LCJQYXJlbnRTdHlsZSI6bnVsbH0sIkR1cmF0aW9uU3R5bGUiOnsiJGlkIjoiNDAxIiwiRm9udFNldHRpbmdzIjp7IiRpZCI6IjQwMiIsIkZvbnRTaXplIjoxMCwiRm9udE5hbWUiOiJDYWxpYnJpIiwiSXNCb2xkIjpmYWxzZSwiSXNJdGFsaWMiOmZhbHNlLCJJc1VuZGVybGluZWQiOmZhbHNlLCJQYXJlbnRTdHlsZSI6bnVsbH0sIkF1dG9TaXplIjowLCJGb3JlZ3JvdW5kIjp7IiRpZCI6IjQwMyIsIkNvbG9yIjp7IiRyZWYiOiI5MyJ9fSwiTWF4V2lkdGgiOjIwMC4wLCJNYXhIZWlnaHQiOiJJbmZpbml0eSIsIlNtYXJ0Rm9yZWdyb3VuZElzQWN0aXZlIjpmYWxzZSwiSG9yaXpvbnRhbEFsaWdubWVudCI6MCwiVmVydGljYWxBbGlnbm1lbnQiOjAsIlNtYXJ0Rm9yZWdyb3VuZCI6bnVsbCwiQmFja2dyb3VuZEZpbGxUeXBlIjowLCJNYXJnaW4iOnsiJGlkIjoiNDA0IiwiVG9wIjowLCJMZWZ0IjowLCJSaWdodCI6MCwiQm90dG9tIjowfSwiUGFkZGluZyI6eyIkaWQiOiI0MDUiLCJUb3AiOjAsIkxlZnQiOjAsIlJpZ2h0IjowLCJCb3R0b20iOjB9LCJCYWNrZ3JvdW5kIjp7IiRyZWYiOiI5NiJ9LCJJc1Zpc2libGUiOnRydWUsIldpZHRoIjowLjAsIkhlaWdodCI6MC4wLCJCb3JkZXJTdHlsZSI6eyIkaWQiOiI0MDYiLCJMaW5lQ29sb3IiOm51bGwsIkxpbmVXZWlnaHQiOjAuMCwiTGluZVR5cGUiOjAsIlBhcmVudFN0eWxlIjpudWxsfSwiUGFyZW50U3R5bGUiOm51bGx9LCJIb3Jpem9udGFsQ29ubmVjdG9yU3R5bGUiOnsiJGlkIjoiNDA3IiwiTGluZUNvbG9yIjp7IiRyZWYiOiI5OCJ9LCJMaW5lV2VpZ2h0IjoxLjAsIkxpbmVUeXBlIjowLCJQYXJlbnRTdHlsZSI6bnVsbH0sIlZlcnRpY2FsQ29ubmVjdG9yU3R5bGUiOnsiJGlkIjoiNDA4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QwOSIsIk1hcmdpbiI6eyIkaWQiOiI0MTAiLCJUb3AiOjAsIkxlZnQiOjQsIlJpZ2h0Ijo0LCJCb3R0b20iOjB9LCJQYWRkaW5nIjp7IiRpZCI6IjQxMSIsIlRvcCI6MCwiTGVmdCI6MCwiUmlnaHQiOjAsIkJvdHRvbSI6MH0sIkJhY2tncm91bmQiOnsiJGlkIjoiNDEyIiwiQ29sb3IiOnsiJGlkIjoiNDEzIiwiQSI6MjU1LCJSIjoyNTUsIkciOjE5MiwiQiI6MH19LCJJc1Zpc2libGUiOnRydWUsIldpZHRoIjowLjAsIkhlaWdodCI6MTYuMCwiQm9yZGVyU3R5bGUiOnsiJGlkIjoiNDE0IiwiTGluZUNvbG9yIjp7IiRyZWYiOiIxMDkifSwiTGluZVdlaWdodCI6MC4wLCJMaW5lVHlwZSI6MCwiUGFyZW50U3R5bGUiOm51bGx9LCJQYXJlbnRTdHlsZSI6bnVsbH0sIlRpdGxlU3R5bGUiOnsiJGlkIjoiNDE1IiwiRm9udFNldHRpbmdzIjp7IiRpZCI6IjQxNiIsIkZvbnRTaXplIjoxMSwiRm9udE5hbWUiOiJDYWxpYnJpIiwiSXNCb2xkIjp0cnVlLCJJc0l0YWxpYyI6ZmFsc2UsIklzVW5kZXJsaW5lZCI6ZmFsc2UsIlBhcmVudFN0eWxlIjpudWxsfSwiQXV0b1NpemUiOjAsIkZvcmVncm91bmQiOnsiJGlkIjoiNDE3IiwiQ29sb3IiOnsiJHJlZiI6IjExNCJ9fSwiTWF4V2lkdGgiOjk2MC4wLCJNYXhIZWlnaHQiOiJJbmZpbml0eSIsIlNtYXJ0Rm9yZWdyb3VuZElzQWN0aXZlIjpmYWxzZSwiSG9yaXpvbnRhbEFsaWdubWVudCI6MCwiVmVydGljYWxBbGlnbm1lbnQiOjAsIlNtYXJ0Rm9yZWdyb3VuZCI6bnVsbCwiQmFja2dyb3VuZEZpbGxUeXBlIjowLCJNYXJnaW4iOnsiJGlkIjoiNDE4IiwiVG9wIjowLCJMZWZ0IjowLCJSaWdodCI6MCwiQm90dG9tIjowfSwiUGFkZGluZyI6eyIkaWQiOiI0MTkiLCJUb3AiOjAsIkxlZnQiOjAsIlJpZ2h0IjowLCJCb3R0b20iOjB9LCJCYWNrZ3JvdW5kIjp7IiRyZWYiOiIxMTcifSwiSXNWaXNpYmxlIjp0cnVlLCJXaWR0aCI6MC4wLCJIZWlnaHQiOjAuMCwiQm9yZGVyU3R5bGUiOnsiJGlkIjoiNDIwIiwiTGluZUNvbG9yIjpudWxsLCJMaW5lV2VpZ2h0IjowLjAsIkxpbmVUeXBlIjowLCJQYXJlbnRTdHlsZSI6bnVsbH0sIlBhcmVudFN0eWxlIjpudWxsfSwiRGF0ZVN0eWxlIjp7IiRpZCI6IjQyMSIsIkZvbnRTZXR0aW5ncyI6eyIkaWQiOiI0MjIiLCJGb250U2l6ZSI6MTAsIkZvbnROYW1lIjoiQ2FsaWJyaSIsIklzQm9sZCI6ZmFsc2UsIklzSXRhbGljIjpmYWxzZSwiSXNVbmRlcmxpbmVkIjpmYWxzZSwiUGFyZW50U3R5bGUiOm51bGx9LCJBdXRvU2l6ZSI6MCwiRm9yZWdyb3VuZCI6eyIkaWQiOiI0MjMiLCJDb2xvciI6eyIkcmVmIjoiMTIxIn19LCJNYXhXaWR0aCI6MjAwLjAsIk1heEhlaWdodCI6IkluZmluaXR5IiwiU21hcnRGb3JlZ3JvdW5kSXNBY3RpdmUiOmZhbHNlLCJIb3Jpem9udGFsQWxpZ25tZW50IjowLCJWZXJ0aWNhbEFsaWdubWVudCI6MCwiU21hcnRGb3JlZ3JvdW5kIjpudWxsLCJCYWNrZ3JvdW5kRmlsbFR5cGUiOjAsIk1hcmdpbiI6eyIkaWQiOiI0MjQiLCJUb3AiOjAsIkxlZnQiOjAsIlJpZ2h0IjowLCJCb3R0b20iOjB9LCJQYWRkaW5nIjp7IiRpZCI6IjQyNSIsIlRvcCI6MCwiTGVmdCI6MCwiUmlnaHQiOjAsIkJvdHRvbSI6MH0sIkJhY2tncm91bmQiOnsiJHJlZiI6IjEyNCJ9LCJJc1Zpc2libGUiOnRydWUsIldpZHRoIjowLjAsIkhlaWdodCI6MC4wLCJCb3JkZXJTdHlsZSI6eyIkaWQiOiI0MjYiLCJMaW5lQ29sb3IiOm51bGwsIkxpbmVXZWlnaHQiOjAuMCwiTGluZVR5cGUiOjAsIlBhcmVudFN0eWxlIjpudWxsfSwiUGFyZW50U3R5bGUiOm51bGx9LCJEYXRlRm9ybWF0Ijp7IiRpZCI6IjQyNy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5LCJTbWFydER1cmF0aW9uQWN0aXZhdGVkIjpmYWxzZSwiRGF0ZUZvcm1hdCI6eyIkcmVmIjoiNDI3In0sIklkIjoiODUzZjJlMmEtMWQ5MS00ODFmLThiM2UtYTNmZGVhZGQ4ZmZiIiwiSW1wb3J0SWQiOm51bGwsIlRpdGxlIjoi7KaQ6rKo7LC+6riwIOuqqOuTiCDqsJzrsJwiLCJOb3RlIjpudWxsLCJIeXBlcmxpbmsiOm51bGwsIklzQ2hhbmdlZCI6ZmFsc2UsIklzTmV3IjpmYWxzZX0seyIkaWQiOiI0MjgiLCJHcm91cE5hbWUiOm51bGwsIlN0YXJ0RGF0ZSI6IjIwMTktMDYtMDhUMDA6MDA6MDAiLCJFbmREYXRlIjoiMjAxOS0wNi0xOVQyMzo1OTowMCIsIlBlcmNlbnRhZ2VDb21wbGV0ZSI6bnVsbCwiU3R5bGUiOnsiJGlkIjoiNDI5IiwiU2hhcGUiOjAsIlNoYXBlVGhpY2tuZXNzIjoxLCJEdXJhdGlvbkZvcm1hdCI6MCwiSW5jbHVkZU5vbldvcmtpbmdEYXlzSW5EdXJhdGlvbiI6ZmFsc2UsIlBlcmNlbnRhZ2VDb21wbGV0ZVN0eWxlIjp7IiRpZCI6IjQzMCIsIkZvbnRTZXR0aW5ncyI6eyIkaWQiOiI0MzEiLCJGb250U2l6ZSI6MTAsIkZvbnROYW1lIjoiQ2FsaWJyaSIsIklzQm9sZCI6ZmFsc2UsIklzSXRhbGljIjpmYWxzZSwiSXNVbmRlcmxpbmVkIjpmYWxzZSwiUGFyZW50U3R5bGUiOm51bGx9LCJBdXRvU2l6ZSI6MCwiRm9yZWdyb3VuZCI6eyIkaWQiOiI0MzIiLCJDb2xvciI6eyIkcmVmIjoiODYifX0sIk1heFdpZHRoIjoyMDAuMCwiTWF4SGVpZ2h0IjoiSW5maW5pdHkiLCJTbWFydEZvcmVncm91bmRJc0FjdGl2ZSI6ZmFsc2UsIkhvcml6b250YWxBbGlnbm1lbnQiOjAsIlZlcnRpY2FsQWxpZ25tZW50IjowLCJTbWFydEZvcmVncm91bmQiOm51bGwsIkJhY2tncm91bmRGaWxsVHlwZSI6MCwiTWFyZ2luIjp7IiRpZCI6IjQzMyIsIlRvcCI6MCwiTGVmdCI6MCwiUmlnaHQiOjAsIkJvdHRvbSI6MH0sIlBhZGRpbmciOnsiJGlkIjoiNDM0IiwiVG9wIjowLCJMZWZ0IjowLCJSaWdodCI6MCwiQm90dG9tIjowfSwiQmFja2dyb3VuZCI6eyIkcmVmIjoiODkifSwiSXNWaXNpYmxlIjp0cnVlLCJXaWR0aCI6MC4wLCJIZWlnaHQiOjAuMCwiQm9yZGVyU3R5bGUiOnsiJGlkIjoiNDM1IiwiTGluZUNvbG9yIjpudWxsLCJMaW5lV2VpZ2h0IjowLjAsIkxpbmVUeXBlIjowLCJQYXJlbnRTdHlsZSI6bnVsbH0sIlBhcmVudFN0eWxlIjpudWxsfSwiRHVyYXRpb25TdHlsZSI6eyIkaWQiOiI0MzYiLCJGb250U2V0dGluZ3MiOnsiJGlkIjoiNDM3IiwiRm9udFNpemUiOjEwLCJGb250TmFtZSI6IkNhbGlicmkiLCJJc0JvbGQiOmZhbHNlLCJJc0l0YWxpYyI6ZmFsc2UsIklzVW5kZXJsaW5lZCI6ZmFsc2UsIlBhcmVudFN0eWxlIjpudWxsfSwiQXV0b1NpemUiOjAsIkZvcmVncm91bmQiOnsiJGlkIjoiNDM4IiwiQ29sb3IiOnsiJHJlZiI6IjkzIn19LCJNYXhXaWR0aCI6MjAwLjAsIk1heEhlaWdodCI6IkluZmluaXR5IiwiU21hcnRGb3JlZ3JvdW5kSXNBY3RpdmUiOmZhbHNlLCJIb3Jpem9udGFsQWxpZ25tZW50IjowLCJWZXJ0aWNhbEFsaWdubWVudCI6MCwiU21hcnRGb3JlZ3JvdW5kIjpudWxsLCJCYWNrZ3JvdW5kRmlsbFR5cGUiOjAsIk1hcmdpbiI6eyIkaWQiOiI0MzkiLCJUb3AiOjAsIkxlZnQiOjAsIlJpZ2h0IjowLCJCb3R0b20iOjB9LCJQYWRkaW5nIjp7IiRpZCI6IjQ0MCIsIlRvcCI6MCwiTGVmdCI6MCwiUmlnaHQiOjAsIkJvdHRvbSI6MH0sIkJhY2tncm91bmQiOnsiJHJlZiI6Ijk2In0sIklzVmlzaWJsZSI6dHJ1ZSwiV2lkdGgiOjAuMCwiSGVpZ2h0IjowLjAsIkJvcmRlclN0eWxlIjp7IiRpZCI6IjQ0MSIsIkxpbmVDb2xvciI6bnVsbCwiTGluZVdlaWdodCI6MC4wLCJMaW5lVHlwZSI6MCwiUGFyZW50U3R5bGUiOm51bGx9LCJQYXJlbnRTdHlsZSI6bnVsbH0sIkhvcml6b250YWxDb25uZWN0b3JTdHlsZSI6eyIkaWQiOiI0NDIiLCJMaW5lQ29sb3IiOnsiJHJlZiI6Ijk4In0sIkxpbmVXZWlnaHQiOjEuMCwiTGluZVR5cGUiOjAsIlBhcmVudFN0eWxlIjpudWxsfSwiVmVydGljYWxDb25uZWN0b3JTdHlsZSI6eyIkaWQiOiI0NDM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DQ0IiwiTWFyZ2luIjp7IiRpZCI6IjQ0NSIsIlRvcCI6MCwiTGVmdCI6NCwiUmlnaHQiOjQsIkJvdHRvbSI6MH0sIlBhZGRpbmciOnsiJGlkIjoiNDQ2IiwiVG9wIjowLCJMZWZ0IjowLCJSaWdodCI6MCwiQm90dG9tIjowfSwiQmFja2dyb3VuZCI6eyIkaWQiOiI0NDciLCJDb2xvciI6eyIkaWQiOiI0NDgiLCJBIjoyNTUsIlIiOjkxLCJHIjoxNTUsIkIiOjIxM319LCJJc1Zpc2libGUiOnRydWUsIldpZHRoIjowLjAsIkhlaWdodCI6MTYuMCwiQm9yZGVyU3R5bGUiOnsiJGlkIjoiNDQ5IiwiTGluZUNvbG9yIjp7IiRyZWYiOiIxMDkifSwiTGluZVdlaWdodCI6MC4wLCJMaW5lVHlwZSI6MCwiUGFyZW50U3R5bGUiOm51bGx9LCJQYXJlbnRTdHlsZSI6bnVsbH0sIlRpdGxlU3R5bGUiOnsiJGlkIjoiNDUwIiwiRm9udFNldHRpbmdzIjp7IiRpZCI6IjQ1MSIsIkZvbnRTaXplIjoxMSwiRm9udE5hbWUiOiJDYWxpYnJpIiwiSXNCb2xkIjp0cnVlLCJJc0l0YWxpYyI6ZmFsc2UsIklzVW5kZXJsaW5lZCI6ZmFsc2UsIlBhcmVudFN0eWxlIjpudWxsfSwiQXV0b1NpemUiOjAsIkZvcmVncm91bmQiOnsiJGlkIjoiNDUyIiwiQ29sb3IiOnsiJHJlZiI6IjExNCJ9fSwiTWF4V2lkdGgiOjcyMC4wLCJNYXhIZWlnaHQiOiJJbmZpbml0eSIsIlNtYXJ0Rm9yZWdyb3VuZElzQWN0aXZlIjpmYWxzZSwiSG9yaXpvbnRhbEFsaWdubWVudCI6MCwiVmVydGljYWxBbGlnbm1lbnQiOjAsIlNtYXJ0Rm9yZWdyb3VuZCI6bnVsbCwiQmFja2dyb3VuZEZpbGxUeXBlIjowLCJNYXJnaW4iOnsiJGlkIjoiNDUzIiwiVG9wIjowLCJMZWZ0IjowLCJSaWdodCI6MCwiQm90dG9tIjowfSwiUGFkZGluZyI6eyIkaWQiOiI0NTQiLCJUb3AiOjAsIkxlZnQiOjAsIlJpZ2h0IjowLCJCb3R0b20iOjB9LCJCYWNrZ3JvdW5kIjp7IiRyZWYiOiIxMTcifSwiSXNWaXNpYmxlIjp0cnVlLCJXaWR0aCI6MC4wLCJIZWlnaHQiOjAuMCwiQm9yZGVyU3R5bGUiOnsiJGlkIjoiNDU1IiwiTGluZUNvbG9yIjpudWxsLCJMaW5lV2VpZ2h0IjowLjAsIkxpbmVUeXBlIjowLCJQYXJlbnRTdHlsZSI6bnVsbH0sIlBhcmVudFN0eWxlIjpudWxsfSwiRGF0ZVN0eWxlIjp7IiRpZCI6IjQ1NiIsIkZvbnRTZXR0aW5ncyI6eyIkaWQiOiI0NTciLCJGb250U2l6ZSI6MTAsIkZvbnROYW1lIjoiQ2FsaWJyaSIsIklzQm9sZCI6ZmFsc2UsIklzSXRhbGljIjpmYWxzZSwiSXNVbmRlcmxpbmVkIjpmYWxzZSwiUGFyZW50U3R5bGUiOm51bGx9LCJBdXRvU2l6ZSI6MCwiRm9yZWdyb3VuZCI6eyIkaWQiOiI0NTgiLCJDb2xvciI6eyIkcmVmIjoiMTIxIn19LCJNYXhXaWR0aCI6MjAwLjAsIk1heEhlaWdodCI6IkluZmluaXR5IiwiU21hcnRGb3JlZ3JvdW5kSXNBY3RpdmUiOmZhbHNlLCJIb3Jpem9udGFsQWxpZ25tZW50IjowLCJWZXJ0aWNhbEFsaWdubWVudCI6MCwiU21hcnRGb3JlZ3JvdW5kIjpudWxsLCJCYWNrZ3JvdW5kRmlsbFR5cGUiOjAsIk1hcmdpbiI6eyIkaWQiOiI0NTkiLCJUb3AiOjAsIkxlZnQiOjAsIlJpZ2h0IjowLCJCb3R0b20iOjB9LCJQYWRkaW5nIjp7IiRpZCI6IjQ2MCIsIlRvcCI6MCwiTGVmdCI6MCwiUmlnaHQiOjAsIkJvdHRvbSI6MH0sIkJhY2tncm91bmQiOnsiJHJlZiI6IjEyNCJ9LCJJc1Zpc2libGUiOnRydWUsIldpZHRoIjowLjAsIkhlaWdodCI6MC4wLCJCb3JkZXJTdHlsZSI6eyIkaWQiOiI0NjEiLCJMaW5lQ29sb3IiOm51bGwsIkxpbmVXZWlnaHQiOjAuMCwiTGluZVR5cGUiOjAsIlBhcmVudFN0eWxlIjpudWxsfSwiUGFyZW50U3R5bGUiOm51bGx9LCJEYXRlRm9ybWF0Ijp7IiRpZCI6IjQ2Mi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MCwiU21hcnREdXJhdGlvbkFjdGl2YXRlZCI6ZmFsc2UsIkRhdGVGb3JtYXQiOnsiJHJlZiI6IjQ2MiJ9LCJJZCI6IjIyZjM5ZmI4LTI5OTQtNDkxMS1hYWM2LTBmZjI5NTg3ZWZkNCIsIkltcG9ydElkIjpudWxsLCJUaXRsZSI6Iuy1nOyihSDrs7Tqs6DshJwg7J6R7ISxIOuwjyDtlLzrk5zrsLEiLCJOb3RlIjpudWxsLCJIeXBlcmxpbmsiOm51bGwsIklzQ2hhbmdlZCI6ZmFsc2UsIklzTmV3IjpmYWxzZX1dLCJNc1Byb2plY3RJdGVtc1RyZWUiOnsiJGlkIjoiNDYzIiwiUm9vdCI6eyJJbXBvcnRJZCI6bnVsbCwiSXNJbXBvcnRlZCI6ZmFsc2UsIkNoaWxkcmVuIjpbXX19LCJNZXRhZGF0YSI6eyIkaWQiOiI0NjQiLCJSZWNlbnRDb2xvcnNDb2xsZWN0aW9uIjoiW1wiI0ZGRkZDMDAwXCIsXCIjRkZFRDdEMzFcIixcIiNGRjVCOUJENVwiLFwiI0ZGNDQ1NDZBXCIsXCIjRkY3MEFENDdcIl0ifSwiU2V0dGluZ3MiOnsiJGlkIjoiNDY1IiwiSW1wYU9wdGlvbnMiOnsiJGlkIjoiNDY2IiwiTGVmdFRvUmlnaHQiOmZhbHNlLCJQYXlsb2FkT3B0aW9ucyI6Mn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nRydWUsIkltcG9ydFR5cGUiOjAsIkZpbGVQYXRoIjpudWxsLCJUaW1lQ29uZmlndXJhdGlvbiI6eyIkaWQiOiI0NjciLCJVc2VUaW1lIjpmYWxzZSwiV29ya0RheVN0YXJ0IjoiMDA6MDA6MDAiLCJXb3JrRGF5RW5kIjoiMjM6NTk6MDAifSwiTGFzdFVzZWRUZW1wbGF0ZUlkIjoiNzM1NWI2MzMtYWM2Ni00NTI4LThiNGQtMjk5ZmFlZGM5ZWU5In0="/>
  <p:tag name="__MASTER" val="__part_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와이드스크린</PresentationFormat>
  <Paragraphs>87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2019-04-17T11:15:02Z</dcterms:modified>
</cp:coreProperties>
</file>