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3680-4320-439A-9966-F96687FC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408BC-7654-487D-976F-A7E88D22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68209-6142-43B3-9620-E1124880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DF754-94C9-4DEB-B32C-78238B0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CF67D-0CA2-4E6D-B4B8-DBE107E5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98C1-C342-4D00-85C0-E57E644D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624E0-1DF0-41F6-98B0-1C535AEB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E98B-42E7-4F29-89D2-2C94FEC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22A0-FD5B-4713-A868-1BF20CA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A15E-421E-49B2-9090-872B9DD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E23A3-83C3-447B-8138-E9796420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6449E-D3A8-4AB2-B2E5-B65EC820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7584-78AC-484F-A02E-5C694BF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47E9-E02A-4AC0-A6CE-BE3EF60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4F80-3F82-4EC2-A45B-01A317E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F852-4B77-4247-BE0D-BE6BC43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819A-A21D-448C-BD3B-6F8A0DB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79144-C11A-41FE-8CAA-8DFD1FE9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45BCE-A735-4F61-8475-EAC41DCB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2059B-F1DF-4E37-845B-D67BDED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A2944-DC00-4314-8382-70D01F7C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333E-DE9F-4B91-A2A9-C6F9D652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79FE-02CE-4C69-820C-724386D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CB6-6F1D-4323-8C23-E0CCFF3C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6662-7662-455D-A315-519647F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99482-792E-455D-BF98-821EEA29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D40D-D0A0-4256-8654-46710488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85661-88F0-4570-91A6-FC431902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648AB-8C82-4895-9194-C52801B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BCB19-41D4-4F7F-A877-8ED2F2DD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C7D5-B254-4EE3-8320-77485E3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9A71-19C1-4064-80CF-5D0E9BF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FECA0-8803-4F47-9F0D-4708B168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1B8DC-63DD-4A4D-9260-21F108F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167AE-F585-4C8C-977B-30791954E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AD3D8-E4DB-475B-9F06-15F0DA96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37F4BB-85BE-4EB7-B51D-29A27EF2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7BEF5-477A-4E58-8D6F-2DCE2A9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8A516-3F7A-43E3-BFA8-7586819F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5666-4666-4D63-85B6-D6755967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38AA8-5B4E-4FDC-B410-68ACABF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20800-F9AD-4851-B530-D1E2089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7F5E2-E4B2-452E-9ECB-B567A5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E0386-33EA-4CA2-99D4-A990EDE5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24579-2582-401F-97C6-F4749057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57897-4FCB-4A86-8FFA-621DA70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5E9F-86E7-431C-A42B-118D326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E9E6-23DF-4079-AA40-836418E5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6A25E-F107-4566-A366-44A36939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1D5E3-5B28-47CE-B014-1449502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9C746-02FB-4A16-8F39-A4C9B4D5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1A49-E4D4-4B3D-A9C6-8CB8B1E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E5CC-B066-42BE-A3B3-93CF2A5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DC171-491D-43BA-8541-08708127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92E4B-81CF-4DC9-9B69-20D4101D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EC0EB-2DE0-4BF3-9138-6CEFE7C0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1041A-CB69-4168-BCC5-21557D2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4A71B-BD13-47E7-9108-3B1ECF9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09525-ABBF-47A4-A7F3-99F30A24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615D-BA63-4C2F-9FF3-E56DBDAC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DE34-FF5B-4F9B-936E-06031FB3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5A03-E1BF-4CF3-BD3D-1870F3A69E1D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2496-7567-4F53-AA4A-FE0E89D08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6013-AD16-4883-BD6D-8A6BBEDC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6165FF0-338A-4DFA-BEBC-9297C6919E76}"/>
              </a:ext>
            </a:extLst>
          </p:cNvPr>
          <p:cNvSpPr/>
          <p:nvPr/>
        </p:nvSpPr>
        <p:spPr>
          <a:xfrm>
            <a:off x="6023295" y="3053593"/>
            <a:ext cx="2203558" cy="35687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1DCF005D-D749-495E-9E9E-C3B41954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" y="2039925"/>
            <a:ext cx="3059182" cy="15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AB5BF-979F-4D17-9A67-009149E96B2E}"/>
              </a:ext>
            </a:extLst>
          </p:cNvPr>
          <p:cNvSpPr txBox="1"/>
          <p:nvPr/>
        </p:nvSpPr>
        <p:spPr>
          <a:xfrm>
            <a:off x="947881" y="3232908"/>
            <a:ext cx="168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-GUI</a:t>
            </a:r>
          </a:p>
          <a:p>
            <a:r>
              <a:rPr lang="en-US" altLang="ko-KR" dirty="0"/>
              <a:t>-Firebase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,Cloud)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05A43-27C1-4EC4-96FE-C767F245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72" y="2113019"/>
            <a:ext cx="738188" cy="2219327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256C836B-1574-441A-89D5-EE96B252F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1355" y="2397155"/>
            <a:ext cx="1747006" cy="1747006"/>
          </a:xfrm>
          <a:prstGeom prst="rect">
            <a:avLst/>
          </a:prstGeom>
        </p:spPr>
      </p:pic>
      <p:pic>
        <p:nvPicPr>
          <p:cNvPr id="9" name="그래픽 8" descr="셔츠">
            <a:extLst>
              <a:ext uri="{FF2B5EF4-FFF2-40B4-BE49-F238E27FC236}">
                <a16:creationId xmlns:a16="http://schemas.microsoft.com/office/drawing/2014/main" id="{5CEBE2C9-6B5E-4FB2-8562-D3C3A020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8024" y="2736907"/>
            <a:ext cx="914400" cy="9144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E0053B-E7E9-48F1-8F6B-C255E62C83AF}"/>
              </a:ext>
            </a:extLst>
          </p:cNvPr>
          <p:cNvSpPr/>
          <p:nvPr/>
        </p:nvSpPr>
        <p:spPr>
          <a:xfrm>
            <a:off x="4145660" y="3112316"/>
            <a:ext cx="392364" cy="316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F4458-3EEF-44BD-9DD1-3EF273CF8A0B}"/>
              </a:ext>
            </a:extLst>
          </p:cNvPr>
          <p:cNvSpPr txBox="1"/>
          <p:nvPr/>
        </p:nvSpPr>
        <p:spPr>
          <a:xfrm>
            <a:off x="4112785" y="3746258"/>
            <a:ext cx="21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핸드폰으로 촬영한 사진에서 의상 추출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262C86-0CE9-4C3A-9C63-7BE3DFEA38B2}"/>
              </a:ext>
            </a:extLst>
          </p:cNvPr>
          <p:cNvSpPr/>
          <p:nvPr/>
        </p:nvSpPr>
        <p:spPr>
          <a:xfrm>
            <a:off x="8244658" y="1951014"/>
            <a:ext cx="1535185" cy="25289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남자">
            <a:extLst>
              <a:ext uri="{FF2B5EF4-FFF2-40B4-BE49-F238E27FC236}">
                <a16:creationId xmlns:a16="http://schemas.microsoft.com/office/drawing/2014/main" id="{11163396-7AFE-4945-963E-37C2A61A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8747" y="2397155"/>
            <a:ext cx="1747006" cy="174700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75EFD06-4E4A-490A-BF4B-F58F5AF5301C}"/>
              </a:ext>
            </a:extLst>
          </p:cNvPr>
          <p:cNvSpPr/>
          <p:nvPr/>
        </p:nvSpPr>
        <p:spPr>
          <a:xfrm>
            <a:off x="9252564" y="3222422"/>
            <a:ext cx="298858" cy="2988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81F61A-32D2-4B98-B03D-3FE397902635}"/>
              </a:ext>
            </a:extLst>
          </p:cNvPr>
          <p:cNvSpPr/>
          <p:nvPr/>
        </p:nvSpPr>
        <p:spPr>
          <a:xfrm>
            <a:off x="9252564" y="1677798"/>
            <a:ext cx="527279" cy="209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카메라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2197A8-7416-4A0C-91F5-7F92B205C550}"/>
              </a:ext>
            </a:extLst>
          </p:cNvPr>
          <p:cNvSpPr/>
          <p:nvPr/>
        </p:nvSpPr>
        <p:spPr>
          <a:xfrm>
            <a:off x="9694379" y="1669409"/>
            <a:ext cx="239345" cy="21153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F8153352-E8B6-4429-8518-6CB3FE2E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30" y="1895403"/>
            <a:ext cx="738188" cy="9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opencvì ëí ì´ë¯¸ì§ ê²ìê²°ê³¼">
            <a:extLst>
              <a:ext uri="{FF2B5EF4-FFF2-40B4-BE49-F238E27FC236}">
                <a16:creationId xmlns:a16="http://schemas.microsoft.com/office/drawing/2014/main" id="{9D9E0941-9D5C-4D22-A718-45C46D8A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47" y="1048644"/>
            <a:ext cx="476311" cy="5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3068FB-3E43-4978-B3BB-B87D9D8D306E}"/>
              </a:ext>
            </a:extLst>
          </p:cNvPr>
          <p:cNvSpPr/>
          <p:nvPr/>
        </p:nvSpPr>
        <p:spPr>
          <a:xfrm>
            <a:off x="6367244" y="2736907"/>
            <a:ext cx="14177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9CE9E-E338-472E-B33D-7F67D1F2BBFE}"/>
              </a:ext>
            </a:extLst>
          </p:cNvPr>
          <p:cNvSpPr txBox="1"/>
          <p:nvPr/>
        </p:nvSpPr>
        <p:spPr>
          <a:xfrm>
            <a:off x="6845417" y="239715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29AE2-B767-4BD1-9F76-A8B3731E2B8D}"/>
              </a:ext>
            </a:extLst>
          </p:cNvPr>
          <p:cNvSpPr txBox="1"/>
          <p:nvPr/>
        </p:nvSpPr>
        <p:spPr>
          <a:xfrm>
            <a:off x="9144000" y="196034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 인식 및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pic>
        <p:nvPicPr>
          <p:cNvPr id="1032" name="Picture 8" descr=".netì ëí ì´ë¯¸ì§ ê²ìê²°ê³¼">
            <a:extLst>
              <a:ext uri="{FF2B5EF4-FFF2-40B4-BE49-F238E27FC236}">
                <a16:creationId xmlns:a16="http://schemas.microsoft.com/office/drawing/2014/main" id="{22B0A959-2D34-4A0F-BB02-A8BAFD7F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753" y="1048644"/>
            <a:ext cx="586731" cy="5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래픽 26" descr="셔츠">
            <a:extLst>
              <a:ext uri="{FF2B5EF4-FFF2-40B4-BE49-F238E27FC236}">
                <a16:creationId xmlns:a16="http://schemas.microsoft.com/office/drawing/2014/main" id="{96FF38DD-0A0F-43D2-895F-11C574B1C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8512" y="27279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소 혜빈</cp:lastModifiedBy>
  <cp:revision>4</cp:revision>
  <dcterms:created xsi:type="dcterms:W3CDTF">2019-03-27T14:22:01Z</dcterms:created>
  <dcterms:modified xsi:type="dcterms:W3CDTF">2019-03-27T14:47:24Z</dcterms:modified>
</cp:coreProperties>
</file>