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2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38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803680-4320-439A-9966-F96687FCA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14408BC-7654-487D-976F-A7E88D22C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468209-6142-43B3-9620-E1124880D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C5A03-E1BF-4CF3-BD3D-1870F3A69E1D}" type="datetimeFigureOut">
              <a:rPr lang="ko-KR" altLang="en-US" smtClean="0"/>
              <a:t>2019-03-30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BDF754-94C9-4DEB-B32C-78238B0E9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1CF67D-0CA2-4E6D-B4B8-DBE107E5F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28422-E395-4CDE-9432-A3BCE41B58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359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DA98C1-C342-4D00-85C0-E57E644D0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1B624E0-1DF0-41F6-98B0-1C535AEB75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F4E98B-42E7-4F29-89D2-2C94FEC57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C5A03-E1BF-4CF3-BD3D-1870F3A69E1D}" type="datetimeFigureOut">
              <a:rPr lang="ko-KR" altLang="en-US" smtClean="0"/>
              <a:t>2019-03-30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6122A0-FD5B-4713-A868-1BF20CA05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ACA15E-421E-49B2-9090-872B9DD62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28422-E395-4CDE-9432-A3BCE41B58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091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56E23A3-83C3-447B-8138-E979642005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896449E-D3A8-4AB2-B2E5-B65EC82081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7C7584-78AC-484F-A02E-5C694BFF1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C5A03-E1BF-4CF3-BD3D-1870F3A69E1D}" type="datetimeFigureOut">
              <a:rPr lang="ko-KR" altLang="en-US" smtClean="0"/>
              <a:t>2019-03-30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3C47E9-E02A-4AC0-A6CE-BE3EF603F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884F80-3F82-4EC2-A45B-01A317EAA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28422-E395-4CDE-9432-A3BCE41B58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916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87F852-4B77-4247-BE0D-BE6BC4350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30819A-A21D-448C-BD3B-6F8A0DBAD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079144-C11A-41FE-8CAA-8DFD1FE9E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C5A03-E1BF-4CF3-BD3D-1870F3A69E1D}" type="datetimeFigureOut">
              <a:rPr lang="ko-KR" altLang="en-US" smtClean="0"/>
              <a:t>2019-03-30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445BCE-A735-4F61-8475-EAC41DCB8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62059B-F1DF-4E37-845B-D67BDEDA5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28422-E395-4CDE-9432-A3BCE41B58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328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8A2944-DC00-4314-8382-70D01F7CE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B8333E-DE9F-4B91-A2A9-C6F9D652C5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0379FE-02CE-4C69-820C-724386D4F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C5A03-E1BF-4CF3-BD3D-1870F3A69E1D}" type="datetimeFigureOut">
              <a:rPr lang="ko-KR" altLang="en-US" smtClean="0"/>
              <a:t>2019-03-30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889CB6-6F1D-4323-8C23-E0CCFF3C2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556662-7662-455D-A315-519647FDA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28422-E395-4CDE-9432-A3BCE41B58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240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399482-792E-455D-BF98-821EEA29F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7AD40D-D0A0-4256-8654-467104882E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185661-88F0-4570-91A6-FC4319024D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D648AB-8C82-4895-9194-C52801B12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C5A03-E1BF-4CF3-BD3D-1870F3A69E1D}" type="datetimeFigureOut">
              <a:rPr lang="ko-KR" altLang="en-US" smtClean="0"/>
              <a:t>2019-03-30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3BCB19-41D4-4F7F-A877-8ED2F2DD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91C7D5-B254-4EE3-8320-77485E3CD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28422-E395-4CDE-9432-A3BCE41B58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656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319A71-19C1-4064-80CF-5D0E9BFD1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AFECA0-8803-4F47-9F0D-4708B1682F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D1B8DC-63DD-4A4D-9260-21F108FB46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73167AE-F585-4C8C-977B-30791954E0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F6AD3D8-E4DB-475B-9F06-15F0DA967B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037F4BB-85BE-4EB7-B51D-29A27EF2F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C5A03-E1BF-4CF3-BD3D-1870F3A69E1D}" type="datetimeFigureOut">
              <a:rPr lang="ko-KR" altLang="en-US" smtClean="0"/>
              <a:t>2019-03-30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2C7BEF5-477A-4E58-8D6F-2DCE2A959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AF8A516-3F7A-43E3-BFA8-7586819FB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28422-E395-4CDE-9432-A3BCE41B58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109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D95666-4666-4D63-85B6-D6755967C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138AA8-5B4E-4FDC-B410-68ACABF79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C5A03-E1BF-4CF3-BD3D-1870F3A69E1D}" type="datetimeFigureOut">
              <a:rPr lang="ko-KR" altLang="en-US" smtClean="0"/>
              <a:t>2019-03-30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4420800-F9AD-4851-B530-D1E20899A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9B7F5E2-E4B2-452E-9ECB-B567A59D5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28422-E395-4CDE-9432-A3BCE41B58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551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BAE0386-33EA-4CA2-99D4-A990EDE58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C5A03-E1BF-4CF3-BD3D-1870F3A69E1D}" type="datetimeFigureOut">
              <a:rPr lang="ko-KR" altLang="en-US" smtClean="0"/>
              <a:t>2019-03-30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A224579-2582-401F-97C6-F47490573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757897-4FCB-4A86-8FFA-621DA70C8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28422-E395-4CDE-9432-A3BCE41B58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1955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005E9F-86E7-431C-A42B-118D326A3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BAE9E6-23DF-4079-AA40-836418E5F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2A6A25E-F107-4566-A366-44A369395F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E1D5E3-5B28-47CE-B014-14495027D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C5A03-E1BF-4CF3-BD3D-1870F3A69E1D}" type="datetimeFigureOut">
              <a:rPr lang="ko-KR" altLang="en-US" smtClean="0"/>
              <a:t>2019-03-30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A9C746-02FB-4A16-8F39-A4C9B4D5A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801A49-E4D4-4B3D-A9C6-8CB8B1ED8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28422-E395-4CDE-9432-A3BCE41B58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361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3BE5CC-B066-42BE-A3B3-93CF2A587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44DC171-491D-43BA-8541-08708127D2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D392E4B-81CF-4DC9-9B69-20D4101DEF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9EC0EB-2DE0-4BF3-9138-6CEFE7C0C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C5A03-E1BF-4CF3-BD3D-1870F3A69E1D}" type="datetimeFigureOut">
              <a:rPr lang="ko-KR" altLang="en-US" smtClean="0"/>
              <a:t>2019-03-30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A1041A-CB69-4168-BCC5-21557D242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D4A71B-BD13-47E7-9108-3B1ECF9FF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28422-E395-4CDE-9432-A3BCE41B58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7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5909525-ABBF-47A4-A7F3-99F30A24E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9E615D-BA63-4C2F-9FF3-E56DBDAC72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17DE34-FF5B-4F9B-936E-06031FB330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C5A03-E1BF-4CF3-BD3D-1870F3A69E1D}" type="datetimeFigureOut">
              <a:rPr lang="ko-KR" altLang="en-US" smtClean="0"/>
              <a:t>2019-03-30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7E2496-7567-4F53-AA4A-FE0E89D085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E86013-AD16-4883-BD6D-8A6BBEDC85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28422-E395-4CDE-9432-A3BCE41B58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030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12" Type="http://schemas.openxmlformats.org/officeDocument/2006/relationships/image" Target="../media/image1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openxmlformats.org/officeDocument/2006/relationships/image" Target="../media/image4.sv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76165FF0-338A-4DFA-BEBC-9297C6919E76}"/>
              </a:ext>
            </a:extLst>
          </p:cNvPr>
          <p:cNvSpPr/>
          <p:nvPr/>
        </p:nvSpPr>
        <p:spPr>
          <a:xfrm>
            <a:off x="6023295" y="3053593"/>
            <a:ext cx="2203558" cy="356876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 descr="firebaseì ëí ì´ë¯¸ì§ ê²ìê²°ê³¼">
            <a:extLst>
              <a:ext uri="{FF2B5EF4-FFF2-40B4-BE49-F238E27FC236}">
                <a16:creationId xmlns:a16="http://schemas.microsoft.com/office/drawing/2014/main" id="{1DCF005D-D749-495E-9E9E-C3B41954DD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21" y="2039925"/>
            <a:ext cx="3059182" cy="1529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88AB5BF-979F-4D17-9A67-009149E96B2E}"/>
              </a:ext>
            </a:extLst>
          </p:cNvPr>
          <p:cNvSpPr txBox="1"/>
          <p:nvPr/>
        </p:nvSpPr>
        <p:spPr>
          <a:xfrm>
            <a:off x="947881" y="3232908"/>
            <a:ext cx="16818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APP </a:t>
            </a:r>
            <a:r>
              <a:rPr lang="ko-KR" altLang="en-US" dirty="0"/>
              <a:t>개발</a:t>
            </a:r>
            <a:endParaRPr lang="en-US" altLang="ko-KR" dirty="0"/>
          </a:p>
          <a:p>
            <a:r>
              <a:rPr lang="en-US" altLang="ko-KR" dirty="0"/>
              <a:t>-GUI</a:t>
            </a:r>
          </a:p>
          <a:p>
            <a:r>
              <a:rPr lang="en-US" altLang="ko-KR" dirty="0"/>
              <a:t>-Firebase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로그인</a:t>
            </a:r>
            <a:r>
              <a:rPr lang="en-US" altLang="ko-KR" dirty="0"/>
              <a:t>,Cloud)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AF05A43-27C1-4EC4-96FE-C767F245E0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7472" y="2113019"/>
            <a:ext cx="738188" cy="2219327"/>
          </a:xfrm>
          <a:prstGeom prst="rect">
            <a:avLst/>
          </a:prstGeom>
        </p:spPr>
      </p:pic>
      <p:pic>
        <p:nvPicPr>
          <p:cNvPr id="7" name="그래픽 6" descr="남자">
            <a:extLst>
              <a:ext uri="{FF2B5EF4-FFF2-40B4-BE49-F238E27FC236}">
                <a16:creationId xmlns:a16="http://schemas.microsoft.com/office/drawing/2014/main" id="{256C836B-1574-441A-89D5-EE96B252F9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9921355" y="2397155"/>
            <a:ext cx="1747006" cy="1747006"/>
          </a:xfrm>
          <a:prstGeom prst="rect">
            <a:avLst/>
          </a:prstGeom>
        </p:spPr>
      </p:pic>
      <p:pic>
        <p:nvPicPr>
          <p:cNvPr id="9" name="그래픽 8" descr="셔츠">
            <a:extLst>
              <a:ext uri="{FF2B5EF4-FFF2-40B4-BE49-F238E27FC236}">
                <a16:creationId xmlns:a16="http://schemas.microsoft.com/office/drawing/2014/main" id="{5CEBE2C9-6B5E-4FB2-8562-D3C3A020AB30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4538024" y="2736907"/>
            <a:ext cx="914400" cy="914400"/>
          </a:xfrm>
          <a:prstGeom prst="rect">
            <a:avLst/>
          </a:prstGeom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84E0053B-E7E9-48F1-8F6B-C255E62C83AF}"/>
              </a:ext>
            </a:extLst>
          </p:cNvPr>
          <p:cNvSpPr/>
          <p:nvPr/>
        </p:nvSpPr>
        <p:spPr>
          <a:xfrm>
            <a:off x="4145660" y="3112316"/>
            <a:ext cx="392364" cy="31668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DF4458-3EEF-44BD-9DD1-3EF273CF8A0B}"/>
              </a:ext>
            </a:extLst>
          </p:cNvPr>
          <p:cNvSpPr txBox="1"/>
          <p:nvPr/>
        </p:nvSpPr>
        <p:spPr>
          <a:xfrm>
            <a:off x="4112785" y="3746258"/>
            <a:ext cx="21811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핸드폰으로 촬영한 사진에서 의상 추출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9262C86-0CE9-4C3A-9C63-7BE3DFEA38B2}"/>
              </a:ext>
            </a:extLst>
          </p:cNvPr>
          <p:cNvSpPr/>
          <p:nvPr/>
        </p:nvSpPr>
        <p:spPr>
          <a:xfrm>
            <a:off x="8244658" y="1951014"/>
            <a:ext cx="1535185" cy="252893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래픽 14" descr="남자">
            <a:extLst>
              <a:ext uri="{FF2B5EF4-FFF2-40B4-BE49-F238E27FC236}">
                <a16:creationId xmlns:a16="http://schemas.microsoft.com/office/drawing/2014/main" id="{11163396-7AFE-4945-963E-37C2A61A03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8138747" y="2397155"/>
            <a:ext cx="1747006" cy="1747006"/>
          </a:xfrm>
          <a:prstGeom prst="rect">
            <a:avLst/>
          </a:prstGeom>
        </p:spPr>
      </p:pic>
      <p:sp>
        <p:nvSpPr>
          <p:cNvPr id="13" name="타원 12">
            <a:extLst>
              <a:ext uri="{FF2B5EF4-FFF2-40B4-BE49-F238E27FC236}">
                <a16:creationId xmlns:a16="http://schemas.microsoft.com/office/drawing/2014/main" id="{075EFD06-4E4A-490A-BF4B-F58F5AF5301C}"/>
              </a:ext>
            </a:extLst>
          </p:cNvPr>
          <p:cNvSpPr/>
          <p:nvPr/>
        </p:nvSpPr>
        <p:spPr>
          <a:xfrm>
            <a:off x="9252564" y="3222422"/>
            <a:ext cx="298858" cy="298858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581F61A-32D2-4B98-B03D-3FE397902635}"/>
              </a:ext>
            </a:extLst>
          </p:cNvPr>
          <p:cNvSpPr/>
          <p:nvPr/>
        </p:nvSpPr>
        <p:spPr>
          <a:xfrm>
            <a:off x="9252564" y="1677798"/>
            <a:ext cx="527279" cy="2097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/>
              <a:t>카메라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B2197A8-7416-4A0C-91F5-7F92B205C550}"/>
              </a:ext>
            </a:extLst>
          </p:cNvPr>
          <p:cNvSpPr/>
          <p:nvPr/>
        </p:nvSpPr>
        <p:spPr>
          <a:xfrm>
            <a:off x="9694379" y="1669409"/>
            <a:ext cx="239345" cy="211535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0" name="Picture 6" descr="opencvì ëí ì´ë¯¸ì§ ê²ìê²°ê³¼">
            <a:extLst>
              <a:ext uri="{FF2B5EF4-FFF2-40B4-BE49-F238E27FC236}">
                <a16:creationId xmlns:a16="http://schemas.microsoft.com/office/drawing/2014/main" id="{F8153352-E8B6-4429-8518-6CB3FE2ED7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7751" y="1880944"/>
            <a:ext cx="738188" cy="909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 descr="opencvì ëí ì´ë¯¸ì§ ê²ìê²°ê³¼">
            <a:extLst>
              <a:ext uri="{FF2B5EF4-FFF2-40B4-BE49-F238E27FC236}">
                <a16:creationId xmlns:a16="http://schemas.microsoft.com/office/drawing/2014/main" id="{9D9E0941-9D5C-4D22-A718-45C46D8A97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8047" y="1048644"/>
            <a:ext cx="476311" cy="586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D49CE9E-E338-472E-B33D-7F67D1F2BBFE}"/>
              </a:ext>
            </a:extLst>
          </p:cNvPr>
          <p:cNvSpPr txBox="1"/>
          <p:nvPr/>
        </p:nvSpPr>
        <p:spPr>
          <a:xfrm>
            <a:off x="7051553" y="2665059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AR</a:t>
            </a:r>
            <a:endParaRPr lang="ko-KR" alt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729AE2-B767-4BD1-9F76-A8B3731E2B8D}"/>
              </a:ext>
            </a:extLst>
          </p:cNvPr>
          <p:cNvSpPr txBox="1"/>
          <p:nvPr/>
        </p:nvSpPr>
        <p:spPr>
          <a:xfrm>
            <a:off x="9144000" y="1960340"/>
            <a:ext cx="1739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손 인식 및 </a:t>
            </a:r>
            <a:r>
              <a:rPr lang="en-US" altLang="ko-KR" dirty="0"/>
              <a:t>GUI</a:t>
            </a:r>
            <a:endParaRPr lang="ko-KR" altLang="en-US" dirty="0"/>
          </a:p>
        </p:txBody>
      </p:sp>
      <p:pic>
        <p:nvPicPr>
          <p:cNvPr id="1032" name="Picture 8" descr=".netì ëí ì´ë¯¸ì§ ê²ìê²°ê³¼">
            <a:extLst>
              <a:ext uri="{FF2B5EF4-FFF2-40B4-BE49-F238E27FC236}">
                <a16:creationId xmlns:a16="http://schemas.microsoft.com/office/drawing/2014/main" id="{22B0A959-2D34-4A0F-BB02-A8BAFD7F2D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5753" y="1048644"/>
            <a:ext cx="586731" cy="586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그래픽 26" descr="셔츠">
            <a:extLst>
              <a:ext uri="{FF2B5EF4-FFF2-40B4-BE49-F238E27FC236}">
                <a16:creationId xmlns:a16="http://schemas.microsoft.com/office/drawing/2014/main" id="{96FF38DD-0A0F-43D2-895F-11C574B1C89B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8558512" y="2711217"/>
            <a:ext cx="914400" cy="914400"/>
          </a:xfrm>
          <a:prstGeom prst="rect">
            <a:avLst/>
          </a:prstGeom>
        </p:spPr>
      </p:pic>
      <p:pic>
        <p:nvPicPr>
          <p:cNvPr id="23" name="Picture 6" descr="opencvì ëí ì´ë¯¸ì§ ê²ìê²°ê³¼">
            <a:extLst>
              <a:ext uri="{FF2B5EF4-FFF2-40B4-BE49-F238E27FC236}">
                <a16:creationId xmlns:a16="http://schemas.microsoft.com/office/drawing/2014/main" id="{9D9E0941-9D5C-4D22-A718-45C46D8A97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869" y="2645857"/>
            <a:ext cx="346620" cy="426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8717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22</Words>
  <Application>Microsoft Office PowerPoint</Application>
  <PresentationFormat>와이드스크린</PresentationFormat>
  <Paragraphs>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소 혜빈</dc:creator>
  <cp:lastModifiedBy>소 혜빈</cp:lastModifiedBy>
  <cp:revision>8</cp:revision>
  <dcterms:created xsi:type="dcterms:W3CDTF">2019-03-27T14:22:01Z</dcterms:created>
  <dcterms:modified xsi:type="dcterms:W3CDTF">2019-03-30T02:46:05Z</dcterms:modified>
</cp:coreProperties>
</file>