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64" r:id="rId4"/>
    <p:sldId id="268" r:id="rId5"/>
    <p:sldId id="27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05"/>
    <a:srgbClr val="F0BF0A"/>
    <a:srgbClr val="D8BA3C"/>
    <a:srgbClr val="D3AA2E"/>
    <a:srgbClr val="D3AA2C"/>
    <a:srgbClr val="DCC748"/>
    <a:srgbClr val="DABF4A"/>
    <a:srgbClr val="B8835C"/>
    <a:srgbClr val="E4B79C"/>
    <a:srgbClr val="E6D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981914370078743E-2"/>
          <c:y val="4.556082022512406E-2"/>
          <c:w val="0.94583058562992128"/>
          <c:h val="0.8597446528756009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  <c:pt idx="5">
                  <c:v>12.6</c:v>
                </c:pt>
                <c:pt idx="6">
                  <c:v>22.5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40A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8.5</c:v>
                </c:pt>
                <c:pt idx="5">
                  <c:v>15</c:v>
                </c:pt>
                <c:pt idx="6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75184"/>
        <c:axId val="41479536"/>
      </c:barChart>
      <c:catAx>
        <c:axId val="41475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ko-KR"/>
          </a:p>
        </c:txPr>
        <c:crossAx val="41479536"/>
        <c:crosses val="autoZero"/>
        <c:auto val="1"/>
        <c:lblAlgn val="ctr"/>
        <c:lblOffset val="100"/>
        <c:noMultiLvlLbl val="0"/>
      </c:catAx>
      <c:valAx>
        <c:axId val="4147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ko-KR"/>
          </a:p>
        </c:txPr>
        <c:crossAx val="4147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86E04-AB08-4F4C-A40E-4A98C8670B61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D8A8B-BB35-4B2C-9B37-B4941AB30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086600" y="0"/>
            <a:ext cx="5105400" cy="68580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007360" y="2363371"/>
            <a:ext cx="9591399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6600" spc="300" dirty="0" smtClean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DELIGHT</a:t>
            </a:r>
            <a:r>
              <a:rPr lang="en-US" altLang="ko-KR" sz="6600" spc="3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 </a:t>
            </a:r>
            <a:r>
              <a:rPr lang="en-US" altLang="ko-KR" sz="6600" spc="3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 </a:t>
            </a:r>
            <a:r>
              <a:rPr lang="en-US" altLang="ko-KR" sz="6600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TEMPLATE</a:t>
            </a:r>
            <a:endParaRPr lang="ru-RU" altLang="ko-KR" sz="6600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3054626" y="2109660"/>
            <a:ext cx="2301541" cy="42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 b="1" spc="300" dirty="0" smtClean="0">
                <a:solidFill>
                  <a:srgbClr val="F0BF0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endParaRPr lang="ru-RU" altLang="ko-KR" sz="1600" b="1" spc="300" dirty="0">
              <a:solidFill>
                <a:srgbClr val="F0BF0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389495" y="5467224"/>
            <a:ext cx="31508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spc="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BY. DELIGHT DAY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346950" y="3429000"/>
            <a:ext cx="3150870" cy="34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2017 – 09 - 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11</a:t>
            </a:r>
            <a:endParaRPr lang="en-US" altLang="ko-KR" sz="1200" spc="3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33" name="Group 25"/>
          <p:cNvGrpSpPr>
            <a:grpSpLocks/>
          </p:cNvGrpSpPr>
          <p:nvPr/>
        </p:nvGrpSpPr>
        <p:grpSpPr bwMode="auto">
          <a:xfrm>
            <a:off x="7480774" y="1553661"/>
            <a:ext cx="3099914" cy="4022999"/>
            <a:chOff x="-1" y="0"/>
            <a:chExt cx="2500315" cy="3244407"/>
          </a:xfrm>
        </p:grpSpPr>
        <p:pic>
          <p:nvPicPr>
            <p:cNvPr id="34" name="Picture 26" descr="pic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60" t="11380" r="39871" b="33804"/>
            <a:stretch>
              <a:fillRect/>
            </a:stretch>
          </p:blipFill>
          <p:spPr bwMode="auto">
            <a:xfrm>
              <a:off x="153987" y="241267"/>
              <a:ext cx="2209802" cy="2819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35" name="Group 27"/>
            <p:cNvGrpSpPr>
              <a:grpSpLocks/>
            </p:cNvGrpSpPr>
            <p:nvPr/>
          </p:nvGrpSpPr>
          <p:grpSpPr bwMode="auto">
            <a:xfrm>
              <a:off x="-1" y="0"/>
              <a:ext cx="2500315" cy="3244407"/>
              <a:chOff x="-1" y="0"/>
              <a:chExt cx="2500315" cy="3244407"/>
            </a:xfrm>
          </p:grpSpPr>
          <p:sp>
            <p:nvSpPr>
              <p:cNvPr id="37" name="AutoShape 28"/>
              <p:cNvSpPr>
                <a:spLocks/>
              </p:cNvSpPr>
              <p:nvPr/>
            </p:nvSpPr>
            <p:spPr bwMode="auto">
              <a:xfrm>
                <a:off x="-1" y="0"/>
                <a:ext cx="2500315" cy="3244407"/>
              </a:xfrm>
              <a:custGeom>
                <a:avLst/>
                <a:gdLst>
                  <a:gd name="T0" fmla="*/ 1250158 w 21600"/>
                  <a:gd name="T1" fmla="*/ 1622204 h 21600"/>
                  <a:gd name="T2" fmla="*/ 1250158 w 21600"/>
                  <a:gd name="T3" fmla="*/ 1622204 h 21600"/>
                  <a:gd name="T4" fmla="*/ 1250158 w 21600"/>
                  <a:gd name="T5" fmla="*/ 1622204 h 21600"/>
                  <a:gd name="T6" fmla="*/ 1250158 w 21600"/>
                  <a:gd name="T7" fmla="*/ 162220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92" y="0"/>
                    </a:moveTo>
                    <a:cubicBezTo>
                      <a:pt x="1107" y="0"/>
                      <a:pt x="1107" y="0"/>
                      <a:pt x="1107" y="0"/>
                    </a:cubicBezTo>
                    <a:cubicBezTo>
                      <a:pt x="494" y="0"/>
                      <a:pt x="0" y="380"/>
                      <a:pt x="0" y="852"/>
                    </a:cubicBezTo>
                    <a:cubicBezTo>
                      <a:pt x="0" y="20747"/>
                      <a:pt x="0" y="20747"/>
                      <a:pt x="0" y="20747"/>
                    </a:cubicBezTo>
                    <a:cubicBezTo>
                      <a:pt x="0" y="21219"/>
                      <a:pt x="494" y="21600"/>
                      <a:pt x="1107" y="21600"/>
                    </a:cubicBezTo>
                    <a:cubicBezTo>
                      <a:pt x="20492" y="21600"/>
                      <a:pt x="20492" y="21600"/>
                      <a:pt x="20492" y="21600"/>
                    </a:cubicBezTo>
                    <a:cubicBezTo>
                      <a:pt x="21105" y="21600"/>
                      <a:pt x="21599" y="21219"/>
                      <a:pt x="21599" y="20747"/>
                    </a:cubicBezTo>
                    <a:cubicBezTo>
                      <a:pt x="21599" y="852"/>
                      <a:pt x="21599" y="852"/>
                      <a:pt x="21599" y="852"/>
                    </a:cubicBezTo>
                    <a:cubicBezTo>
                      <a:pt x="21599" y="380"/>
                      <a:pt x="21105" y="0"/>
                      <a:pt x="20492" y="0"/>
                    </a:cubicBezTo>
                    <a:close/>
                    <a:moveTo>
                      <a:pt x="19521" y="19697"/>
                    </a:moveTo>
                    <a:cubicBezTo>
                      <a:pt x="2129" y="19697"/>
                      <a:pt x="2129" y="19697"/>
                      <a:pt x="2129" y="19697"/>
                    </a:cubicBezTo>
                    <a:cubicBezTo>
                      <a:pt x="2129" y="1837"/>
                      <a:pt x="2129" y="1837"/>
                      <a:pt x="2129" y="1837"/>
                    </a:cubicBezTo>
                    <a:cubicBezTo>
                      <a:pt x="19521" y="1837"/>
                      <a:pt x="19521" y="1837"/>
                      <a:pt x="19521" y="1837"/>
                    </a:cubicBezTo>
                    <a:lnTo>
                      <a:pt x="19521" y="196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4798"/>
              </a:p>
            </p:txBody>
          </p:sp>
          <p:sp>
            <p:nvSpPr>
              <p:cNvPr id="38" name="AutoShape 29"/>
              <p:cNvSpPr>
                <a:spLocks/>
              </p:cNvSpPr>
              <p:nvPr/>
            </p:nvSpPr>
            <p:spPr bwMode="auto">
              <a:xfrm>
                <a:off x="1175147" y="3017377"/>
                <a:ext cx="178023" cy="176023"/>
              </a:xfrm>
              <a:custGeom>
                <a:avLst/>
                <a:gdLst>
                  <a:gd name="T0" fmla="*/ 89007 w 19679"/>
                  <a:gd name="T1" fmla="*/ 96603 h 19679"/>
                  <a:gd name="T2" fmla="*/ 89007 w 19679"/>
                  <a:gd name="T3" fmla="*/ 96603 h 19679"/>
                  <a:gd name="T4" fmla="*/ 89007 w 19679"/>
                  <a:gd name="T5" fmla="*/ 96603 h 19679"/>
                  <a:gd name="T6" fmla="*/ 89007 w 19679"/>
                  <a:gd name="T7" fmla="*/ 96603 h 1967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4798"/>
              </a:p>
            </p:txBody>
          </p:sp>
          <p:sp>
            <p:nvSpPr>
              <p:cNvPr id="39" name="AutoShape 30"/>
              <p:cNvSpPr>
                <a:spLocks/>
              </p:cNvSpPr>
              <p:nvPr/>
            </p:nvSpPr>
            <p:spPr bwMode="auto">
              <a:xfrm>
                <a:off x="1228153" y="110013"/>
                <a:ext cx="50007" cy="48007"/>
              </a:xfrm>
              <a:custGeom>
                <a:avLst/>
                <a:gdLst>
                  <a:gd name="T0" fmla="*/ 25002 w 19679"/>
                  <a:gd name="T1" fmla="*/ 26347 h 19679"/>
                  <a:gd name="T2" fmla="*/ 25002 w 19679"/>
                  <a:gd name="T3" fmla="*/ 26347 h 19679"/>
                  <a:gd name="T4" fmla="*/ 25002 w 19679"/>
                  <a:gd name="T5" fmla="*/ 26347 h 19679"/>
                  <a:gd name="T6" fmla="*/ 25002 w 19679"/>
                  <a:gd name="T7" fmla="*/ 26347 h 1967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4798"/>
              </a:p>
            </p:txBody>
          </p:sp>
        </p:grpSp>
        <p:sp>
          <p:nvSpPr>
            <p:cNvPr id="36" name="AutoShape 31"/>
            <p:cNvSpPr>
              <a:spLocks/>
            </p:cNvSpPr>
            <p:nvPr/>
          </p:nvSpPr>
          <p:spPr bwMode="auto">
            <a:xfrm rot="10800000">
              <a:off x="1050063" y="11017"/>
              <a:ext cx="1434406" cy="2316481"/>
            </a:xfrm>
            <a:custGeom>
              <a:avLst/>
              <a:gdLst>
                <a:gd name="T0" fmla="*/ 717203 w 21600"/>
                <a:gd name="T1" fmla="*/ 1158241 h 21600"/>
                <a:gd name="T2" fmla="*/ 717203 w 21600"/>
                <a:gd name="T3" fmla="*/ 1158241 h 21600"/>
                <a:gd name="T4" fmla="*/ 717203 w 21600"/>
                <a:gd name="T5" fmla="*/ 1158241 h 21600"/>
                <a:gd name="T6" fmla="*/ 717203 w 21600"/>
                <a:gd name="T7" fmla="*/ 115824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0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F2F2F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4798"/>
            </a:p>
          </p:txBody>
        </p:sp>
      </p:grpSp>
      <p:sp>
        <p:nvSpPr>
          <p:cNvPr id="41" name="AutoShape 33"/>
          <p:cNvSpPr>
            <a:spLocks/>
          </p:cNvSpPr>
          <p:nvPr/>
        </p:nvSpPr>
        <p:spPr bwMode="auto">
          <a:xfrm>
            <a:off x="7947238" y="4537450"/>
            <a:ext cx="946703" cy="1865853"/>
          </a:xfrm>
          <a:custGeom>
            <a:avLst/>
            <a:gdLst>
              <a:gd name="T0" fmla="*/ 381373 w 21442"/>
              <a:gd name="T1" fmla="*/ 752476 h 21600"/>
              <a:gd name="T2" fmla="*/ 381373 w 21442"/>
              <a:gd name="T3" fmla="*/ 752476 h 21600"/>
              <a:gd name="T4" fmla="*/ 381373 w 21442"/>
              <a:gd name="T5" fmla="*/ 752476 h 21600"/>
              <a:gd name="T6" fmla="*/ 381373 w 21442"/>
              <a:gd name="T7" fmla="*/ 75247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42" h="21600">
                <a:moveTo>
                  <a:pt x="1659" y="11288"/>
                </a:moveTo>
                <a:cubicBezTo>
                  <a:pt x="1659" y="11288"/>
                  <a:pt x="1659" y="11288"/>
                  <a:pt x="1659" y="11288"/>
                </a:cubicBezTo>
                <a:cubicBezTo>
                  <a:pt x="2729" y="13025"/>
                  <a:pt x="2729" y="13025"/>
                  <a:pt x="2729" y="13025"/>
                </a:cubicBezTo>
                <a:cubicBezTo>
                  <a:pt x="4226" y="15250"/>
                  <a:pt x="6792" y="15901"/>
                  <a:pt x="8289" y="16118"/>
                </a:cubicBezTo>
                <a:cubicBezTo>
                  <a:pt x="7647" y="21600"/>
                  <a:pt x="7647" y="21600"/>
                  <a:pt x="7647" y="21600"/>
                </a:cubicBezTo>
                <a:cubicBezTo>
                  <a:pt x="18768" y="21600"/>
                  <a:pt x="18768" y="21600"/>
                  <a:pt x="18768" y="21600"/>
                </a:cubicBezTo>
                <a:cubicBezTo>
                  <a:pt x="17913" y="15901"/>
                  <a:pt x="17913" y="15901"/>
                  <a:pt x="17913" y="15901"/>
                </a:cubicBezTo>
                <a:cubicBezTo>
                  <a:pt x="19838" y="15413"/>
                  <a:pt x="21441" y="14110"/>
                  <a:pt x="21441" y="11234"/>
                </a:cubicBezTo>
                <a:cubicBezTo>
                  <a:pt x="21441" y="8194"/>
                  <a:pt x="21441" y="8194"/>
                  <a:pt x="21441" y="8194"/>
                </a:cubicBezTo>
                <a:cubicBezTo>
                  <a:pt x="21441" y="7597"/>
                  <a:pt x="20479" y="7109"/>
                  <a:pt x="19303" y="7109"/>
                </a:cubicBezTo>
                <a:cubicBezTo>
                  <a:pt x="19089" y="7109"/>
                  <a:pt x="19089" y="7109"/>
                  <a:pt x="19089" y="7109"/>
                </a:cubicBezTo>
                <a:cubicBezTo>
                  <a:pt x="18768" y="7109"/>
                  <a:pt x="18447" y="7218"/>
                  <a:pt x="18234" y="7380"/>
                </a:cubicBezTo>
                <a:cubicBezTo>
                  <a:pt x="18127" y="6892"/>
                  <a:pt x="17378" y="6566"/>
                  <a:pt x="16523" y="6566"/>
                </a:cubicBezTo>
                <a:cubicBezTo>
                  <a:pt x="15026" y="6566"/>
                  <a:pt x="15026" y="6566"/>
                  <a:pt x="15026" y="6566"/>
                </a:cubicBezTo>
                <a:cubicBezTo>
                  <a:pt x="14598" y="6566"/>
                  <a:pt x="14277" y="6675"/>
                  <a:pt x="14063" y="6838"/>
                </a:cubicBezTo>
                <a:cubicBezTo>
                  <a:pt x="13956" y="6512"/>
                  <a:pt x="13422" y="6241"/>
                  <a:pt x="12673" y="6241"/>
                </a:cubicBezTo>
                <a:cubicBezTo>
                  <a:pt x="10855" y="6241"/>
                  <a:pt x="10855" y="6241"/>
                  <a:pt x="10855" y="6241"/>
                </a:cubicBezTo>
                <a:cubicBezTo>
                  <a:pt x="10321" y="6241"/>
                  <a:pt x="10000" y="6404"/>
                  <a:pt x="9893" y="6621"/>
                </a:cubicBezTo>
                <a:cubicBezTo>
                  <a:pt x="9679" y="922"/>
                  <a:pt x="9679" y="922"/>
                  <a:pt x="9679" y="922"/>
                </a:cubicBezTo>
                <a:cubicBezTo>
                  <a:pt x="9679" y="434"/>
                  <a:pt x="9144" y="0"/>
                  <a:pt x="8075" y="0"/>
                </a:cubicBezTo>
                <a:cubicBezTo>
                  <a:pt x="7541" y="0"/>
                  <a:pt x="7541" y="0"/>
                  <a:pt x="7541" y="0"/>
                </a:cubicBezTo>
                <a:cubicBezTo>
                  <a:pt x="6578" y="0"/>
                  <a:pt x="5937" y="434"/>
                  <a:pt x="5937" y="922"/>
                </a:cubicBezTo>
                <a:cubicBezTo>
                  <a:pt x="5723" y="9877"/>
                  <a:pt x="5723" y="9877"/>
                  <a:pt x="5723" y="9877"/>
                </a:cubicBezTo>
                <a:cubicBezTo>
                  <a:pt x="5723" y="10800"/>
                  <a:pt x="5723" y="10800"/>
                  <a:pt x="5723" y="10800"/>
                </a:cubicBezTo>
                <a:cubicBezTo>
                  <a:pt x="4974" y="9660"/>
                  <a:pt x="4974" y="9660"/>
                  <a:pt x="4974" y="9660"/>
                </a:cubicBezTo>
                <a:cubicBezTo>
                  <a:pt x="4440" y="8846"/>
                  <a:pt x="2836" y="8249"/>
                  <a:pt x="1125" y="8249"/>
                </a:cubicBezTo>
                <a:cubicBezTo>
                  <a:pt x="804" y="8249"/>
                  <a:pt x="804" y="8249"/>
                  <a:pt x="804" y="8249"/>
                </a:cubicBezTo>
                <a:cubicBezTo>
                  <a:pt x="269" y="8249"/>
                  <a:pt x="-158" y="8520"/>
                  <a:pt x="55" y="8791"/>
                </a:cubicBezTo>
                <a:lnTo>
                  <a:pt x="1659" y="11288"/>
                </a:lnTo>
                <a:close/>
              </a:path>
            </a:pathLst>
          </a:custGeom>
          <a:solidFill>
            <a:srgbClr val="FFCB05"/>
          </a:solidFill>
          <a:ln>
            <a:noFill/>
          </a:ln>
          <a:effectLst/>
          <a:extLst/>
        </p:spPr>
        <p:txBody>
          <a:bodyPr lIns="0" tIns="0" rIns="0" bIns="0"/>
          <a:lstStyle/>
          <a:p>
            <a:endParaRPr lang="en-US" sz="4798"/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1122860" y="2322412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ABOUT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DELIGHT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hape 388"/>
          <p:cNvSpPr/>
          <p:nvPr/>
        </p:nvSpPr>
        <p:spPr>
          <a:xfrm>
            <a:off x="1189951" y="4220541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딜라잇이예요</a:t>
            </a:r>
            <a:r>
              <a:rPr lang="en-US" altLang="ko-KR" sz="1200" dirty="0" smtClean="0"/>
              <a:t>!  </a:t>
            </a:r>
            <a:r>
              <a:rPr lang="ko-KR" altLang="en-US" sz="1200" dirty="0" smtClean="0"/>
              <a:t>어느새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번째 </a:t>
            </a:r>
            <a:r>
              <a:rPr lang="en-US" altLang="ko-KR" sz="1200" dirty="0" smtClean="0"/>
              <a:t>PPT</a:t>
            </a:r>
            <a:r>
              <a:rPr lang="ko-KR" altLang="en-US" sz="1200" dirty="0" smtClean="0"/>
              <a:t>를 만들고 </a:t>
            </a:r>
            <a:r>
              <a:rPr lang="ko-KR" altLang="en-US" sz="1200" dirty="0" err="1" smtClean="0"/>
              <a:t>있네요ㅎ</a:t>
            </a:r>
            <a:r>
              <a:rPr lang="ko-KR" altLang="en-US" sz="1200" dirty="0" smtClean="0"/>
              <a:t> 많이 부족하지만 예쁘게 봐주세요</a:t>
            </a:r>
            <a:r>
              <a:rPr lang="en-US" altLang="ko-KR" sz="1200" dirty="0" smtClean="0"/>
              <a:t>! PPT</a:t>
            </a:r>
            <a:r>
              <a:rPr lang="ko-KR" altLang="en-US" sz="1200" dirty="0" smtClean="0"/>
              <a:t>를 다룰 기회가 적어 부족한 실력으로 많이 헤매고 있지만 좋은 디자인 </a:t>
            </a:r>
            <a:r>
              <a:rPr lang="ko-KR" altLang="en-US" sz="1200" dirty="0" err="1" smtClean="0"/>
              <a:t>작업물을</a:t>
            </a:r>
            <a:r>
              <a:rPr lang="ko-KR" altLang="en-US" sz="1200" dirty="0" smtClean="0"/>
              <a:t> 보여드리려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노력하고 있답니다</a:t>
            </a:r>
            <a:r>
              <a:rPr lang="en-US" altLang="ko-KR" sz="1200" dirty="0" smtClean="0"/>
              <a:t>! </a:t>
            </a:r>
            <a:r>
              <a:rPr lang="ko-KR" altLang="en-US" sz="1200" dirty="0" smtClean="0"/>
              <a:t>앞으로도 좋은 디자인자료 업데이트 많이 </a:t>
            </a:r>
            <a:r>
              <a:rPr lang="ko-KR" altLang="en-US" sz="1200" dirty="0" err="1" smtClean="0"/>
              <a:t>할테니</a:t>
            </a:r>
            <a:r>
              <a:rPr lang="ko-KR" altLang="en-US" sz="1200" dirty="0" smtClean="0"/>
              <a:t> 기대해주세요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감사합니다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그럼 이만 저는 </a:t>
            </a:r>
            <a:r>
              <a:rPr lang="ko-KR" altLang="en-US" sz="1200" dirty="0" err="1" smtClean="0"/>
              <a:t>뿅</a:t>
            </a:r>
            <a:r>
              <a:rPr lang="en-US" altLang="ko-KR" sz="1200" dirty="0" smtClean="0"/>
              <a:t>~ 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endParaRPr dirty="0"/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230777" y="456951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/>
          </a:p>
        </p:txBody>
      </p:sp>
    </p:spTree>
    <p:extLst>
      <p:ext uri="{BB962C8B-B14F-4D97-AF65-F5344CB8AC3E}">
        <p14:creationId xmlns:p14="http://schemas.microsoft.com/office/powerpoint/2010/main" val="2970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556474" y="3302779"/>
            <a:ext cx="1103357" cy="1962880"/>
          </a:xfrm>
          <a:custGeom>
            <a:avLst/>
            <a:gdLst>
              <a:gd name="T0" fmla="*/ 101 w 535"/>
              <a:gd name="T1" fmla="*/ 271 h 951"/>
              <a:gd name="T2" fmla="*/ 101 w 535"/>
              <a:gd name="T3" fmla="*/ 268 h 951"/>
              <a:gd name="T4" fmla="*/ 268 w 535"/>
              <a:gd name="T5" fmla="*/ 102 h 951"/>
              <a:gd name="T6" fmla="*/ 434 w 535"/>
              <a:gd name="T7" fmla="*/ 268 h 951"/>
              <a:gd name="T8" fmla="*/ 434 w 535"/>
              <a:gd name="T9" fmla="*/ 951 h 951"/>
              <a:gd name="T10" fmla="*/ 535 w 535"/>
              <a:gd name="T11" fmla="*/ 951 h 951"/>
              <a:gd name="T12" fmla="*/ 535 w 535"/>
              <a:gd name="T13" fmla="*/ 268 h 951"/>
              <a:gd name="T14" fmla="*/ 268 w 535"/>
              <a:gd name="T15" fmla="*/ 0 h 951"/>
              <a:gd name="T16" fmla="*/ 0 w 535"/>
              <a:gd name="T17" fmla="*/ 268 h 951"/>
              <a:gd name="T18" fmla="*/ 0 w 535"/>
              <a:gd name="T19" fmla="*/ 271 h 951"/>
              <a:gd name="T20" fmla="*/ 101 w 535"/>
              <a:gd name="T21" fmla="*/ 271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5" h="951">
                <a:moveTo>
                  <a:pt x="101" y="271"/>
                </a:moveTo>
                <a:cubicBezTo>
                  <a:pt x="101" y="270"/>
                  <a:pt x="101" y="269"/>
                  <a:pt x="101" y="268"/>
                </a:cubicBezTo>
                <a:cubicBezTo>
                  <a:pt x="101" y="176"/>
                  <a:pt x="176" y="102"/>
                  <a:pt x="268" y="102"/>
                </a:cubicBezTo>
                <a:cubicBezTo>
                  <a:pt x="360" y="102"/>
                  <a:pt x="434" y="176"/>
                  <a:pt x="434" y="268"/>
                </a:cubicBezTo>
                <a:cubicBezTo>
                  <a:pt x="434" y="269"/>
                  <a:pt x="434" y="950"/>
                  <a:pt x="434" y="951"/>
                </a:cubicBezTo>
                <a:cubicBezTo>
                  <a:pt x="535" y="951"/>
                  <a:pt x="535" y="951"/>
                  <a:pt x="535" y="951"/>
                </a:cubicBezTo>
                <a:cubicBezTo>
                  <a:pt x="535" y="950"/>
                  <a:pt x="535" y="269"/>
                  <a:pt x="535" y="268"/>
                </a:cubicBezTo>
                <a:cubicBezTo>
                  <a:pt x="535" y="120"/>
                  <a:pt x="415" y="0"/>
                  <a:pt x="268" y="0"/>
                </a:cubicBezTo>
                <a:cubicBezTo>
                  <a:pt x="120" y="0"/>
                  <a:pt x="0" y="120"/>
                  <a:pt x="0" y="268"/>
                </a:cubicBezTo>
                <a:cubicBezTo>
                  <a:pt x="0" y="269"/>
                  <a:pt x="0" y="270"/>
                  <a:pt x="0" y="271"/>
                </a:cubicBezTo>
                <a:cubicBezTo>
                  <a:pt x="101" y="271"/>
                  <a:pt x="101" y="271"/>
                  <a:pt x="101" y="271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bg-BG" sz="3598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Group 121"/>
          <p:cNvGrpSpPr/>
          <p:nvPr/>
        </p:nvGrpSpPr>
        <p:grpSpPr>
          <a:xfrm flipH="1" flipV="1">
            <a:off x="5957936" y="3309795"/>
            <a:ext cx="3804471" cy="1136348"/>
            <a:chOff x="4195316" y="3197237"/>
            <a:chExt cx="3805462" cy="1136644"/>
          </a:xfrm>
          <a:solidFill>
            <a:srgbClr val="FFCB05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6897134" y="3774654"/>
              <a:ext cx="1103644" cy="559227"/>
            </a:xfrm>
            <a:custGeom>
              <a:avLst/>
              <a:gdLst>
                <a:gd name="T0" fmla="*/ 101 w 535"/>
                <a:gd name="T1" fmla="*/ 0 h 271"/>
                <a:gd name="T2" fmla="*/ 101 w 535"/>
                <a:gd name="T3" fmla="*/ 3 h 271"/>
                <a:gd name="T4" fmla="*/ 268 w 535"/>
                <a:gd name="T5" fmla="*/ 169 h 271"/>
                <a:gd name="T6" fmla="*/ 434 w 535"/>
                <a:gd name="T7" fmla="*/ 3 h 271"/>
                <a:gd name="T8" fmla="*/ 434 w 535"/>
                <a:gd name="T9" fmla="*/ 0 h 271"/>
                <a:gd name="T10" fmla="*/ 535 w 535"/>
                <a:gd name="T11" fmla="*/ 0 h 271"/>
                <a:gd name="T12" fmla="*/ 535 w 535"/>
                <a:gd name="T13" fmla="*/ 3 h 271"/>
                <a:gd name="T14" fmla="*/ 268 w 535"/>
                <a:gd name="T15" fmla="*/ 271 h 271"/>
                <a:gd name="T16" fmla="*/ 0 w 535"/>
                <a:gd name="T17" fmla="*/ 3 h 271"/>
                <a:gd name="T18" fmla="*/ 0 w 535"/>
                <a:gd name="T19" fmla="*/ 0 h 271"/>
                <a:gd name="T20" fmla="*/ 101 w 535"/>
                <a:gd name="T2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271">
                  <a:moveTo>
                    <a:pt x="101" y="0"/>
                  </a:moveTo>
                  <a:cubicBezTo>
                    <a:pt x="101" y="1"/>
                    <a:pt x="101" y="2"/>
                    <a:pt x="101" y="3"/>
                  </a:cubicBezTo>
                  <a:cubicBezTo>
                    <a:pt x="101" y="95"/>
                    <a:pt x="176" y="169"/>
                    <a:pt x="268" y="169"/>
                  </a:cubicBezTo>
                  <a:cubicBezTo>
                    <a:pt x="359" y="169"/>
                    <a:pt x="434" y="95"/>
                    <a:pt x="434" y="3"/>
                  </a:cubicBezTo>
                  <a:cubicBezTo>
                    <a:pt x="434" y="2"/>
                    <a:pt x="434" y="1"/>
                    <a:pt x="434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535" y="1"/>
                    <a:pt x="535" y="2"/>
                    <a:pt x="535" y="3"/>
                  </a:cubicBezTo>
                  <a:cubicBezTo>
                    <a:pt x="535" y="151"/>
                    <a:pt x="415" y="271"/>
                    <a:pt x="268" y="271"/>
                  </a:cubicBezTo>
                  <a:cubicBezTo>
                    <a:pt x="120" y="271"/>
                    <a:pt x="0" y="151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bg-BG" sz="3598">
                <a:solidFill>
                  <a:srgbClr val="FFCB05"/>
                </a:solidFill>
              </a:endParaRPr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 rot="10800000">
              <a:off x="5993799" y="3197237"/>
              <a:ext cx="1103644" cy="559227"/>
            </a:xfrm>
            <a:custGeom>
              <a:avLst/>
              <a:gdLst>
                <a:gd name="T0" fmla="*/ 101 w 535"/>
                <a:gd name="T1" fmla="*/ 0 h 271"/>
                <a:gd name="T2" fmla="*/ 101 w 535"/>
                <a:gd name="T3" fmla="*/ 3 h 271"/>
                <a:gd name="T4" fmla="*/ 268 w 535"/>
                <a:gd name="T5" fmla="*/ 169 h 271"/>
                <a:gd name="T6" fmla="*/ 434 w 535"/>
                <a:gd name="T7" fmla="*/ 3 h 271"/>
                <a:gd name="T8" fmla="*/ 434 w 535"/>
                <a:gd name="T9" fmla="*/ 0 h 271"/>
                <a:gd name="T10" fmla="*/ 535 w 535"/>
                <a:gd name="T11" fmla="*/ 0 h 271"/>
                <a:gd name="T12" fmla="*/ 535 w 535"/>
                <a:gd name="T13" fmla="*/ 3 h 271"/>
                <a:gd name="T14" fmla="*/ 268 w 535"/>
                <a:gd name="T15" fmla="*/ 271 h 271"/>
                <a:gd name="T16" fmla="*/ 0 w 535"/>
                <a:gd name="T17" fmla="*/ 3 h 271"/>
                <a:gd name="T18" fmla="*/ 0 w 535"/>
                <a:gd name="T19" fmla="*/ 0 h 271"/>
                <a:gd name="T20" fmla="*/ 101 w 535"/>
                <a:gd name="T2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271">
                  <a:moveTo>
                    <a:pt x="101" y="0"/>
                  </a:moveTo>
                  <a:cubicBezTo>
                    <a:pt x="101" y="1"/>
                    <a:pt x="101" y="2"/>
                    <a:pt x="101" y="3"/>
                  </a:cubicBezTo>
                  <a:cubicBezTo>
                    <a:pt x="101" y="95"/>
                    <a:pt x="176" y="169"/>
                    <a:pt x="268" y="169"/>
                  </a:cubicBezTo>
                  <a:cubicBezTo>
                    <a:pt x="359" y="169"/>
                    <a:pt x="434" y="95"/>
                    <a:pt x="434" y="3"/>
                  </a:cubicBezTo>
                  <a:cubicBezTo>
                    <a:pt x="434" y="2"/>
                    <a:pt x="434" y="1"/>
                    <a:pt x="434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535" y="1"/>
                    <a:pt x="535" y="2"/>
                    <a:pt x="535" y="3"/>
                  </a:cubicBezTo>
                  <a:cubicBezTo>
                    <a:pt x="535" y="151"/>
                    <a:pt x="415" y="271"/>
                    <a:pt x="268" y="271"/>
                  </a:cubicBezTo>
                  <a:cubicBezTo>
                    <a:pt x="120" y="271"/>
                    <a:pt x="0" y="151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bg-BG" sz="3598">
                <a:solidFill>
                  <a:srgbClr val="FFCB05"/>
                </a:solidFill>
              </a:endParaRPr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5091634" y="3774654"/>
              <a:ext cx="1103644" cy="559227"/>
            </a:xfrm>
            <a:custGeom>
              <a:avLst/>
              <a:gdLst>
                <a:gd name="T0" fmla="*/ 101 w 535"/>
                <a:gd name="T1" fmla="*/ 0 h 271"/>
                <a:gd name="T2" fmla="*/ 101 w 535"/>
                <a:gd name="T3" fmla="*/ 3 h 271"/>
                <a:gd name="T4" fmla="*/ 268 w 535"/>
                <a:gd name="T5" fmla="*/ 169 h 271"/>
                <a:gd name="T6" fmla="*/ 434 w 535"/>
                <a:gd name="T7" fmla="*/ 3 h 271"/>
                <a:gd name="T8" fmla="*/ 434 w 535"/>
                <a:gd name="T9" fmla="*/ 0 h 271"/>
                <a:gd name="T10" fmla="*/ 535 w 535"/>
                <a:gd name="T11" fmla="*/ 0 h 271"/>
                <a:gd name="T12" fmla="*/ 535 w 535"/>
                <a:gd name="T13" fmla="*/ 3 h 271"/>
                <a:gd name="T14" fmla="*/ 268 w 535"/>
                <a:gd name="T15" fmla="*/ 271 h 271"/>
                <a:gd name="T16" fmla="*/ 0 w 535"/>
                <a:gd name="T17" fmla="*/ 3 h 271"/>
                <a:gd name="T18" fmla="*/ 0 w 535"/>
                <a:gd name="T19" fmla="*/ 0 h 271"/>
                <a:gd name="T20" fmla="*/ 101 w 535"/>
                <a:gd name="T2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271">
                  <a:moveTo>
                    <a:pt x="101" y="0"/>
                  </a:moveTo>
                  <a:cubicBezTo>
                    <a:pt x="101" y="1"/>
                    <a:pt x="101" y="2"/>
                    <a:pt x="101" y="3"/>
                  </a:cubicBezTo>
                  <a:cubicBezTo>
                    <a:pt x="101" y="95"/>
                    <a:pt x="176" y="169"/>
                    <a:pt x="268" y="169"/>
                  </a:cubicBezTo>
                  <a:cubicBezTo>
                    <a:pt x="359" y="169"/>
                    <a:pt x="434" y="95"/>
                    <a:pt x="434" y="3"/>
                  </a:cubicBezTo>
                  <a:cubicBezTo>
                    <a:pt x="434" y="2"/>
                    <a:pt x="434" y="1"/>
                    <a:pt x="434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535" y="1"/>
                    <a:pt x="535" y="2"/>
                    <a:pt x="535" y="3"/>
                  </a:cubicBezTo>
                  <a:cubicBezTo>
                    <a:pt x="535" y="151"/>
                    <a:pt x="415" y="271"/>
                    <a:pt x="268" y="271"/>
                  </a:cubicBezTo>
                  <a:cubicBezTo>
                    <a:pt x="120" y="271"/>
                    <a:pt x="0" y="151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bg-BG" sz="3598">
                <a:solidFill>
                  <a:srgbClr val="FFCB05"/>
                </a:solidFill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 rot="10800000">
              <a:off x="4195316" y="3197237"/>
              <a:ext cx="1103644" cy="559227"/>
            </a:xfrm>
            <a:custGeom>
              <a:avLst/>
              <a:gdLst>
                <a:gd name="T0" fmla="*/ 101 w 535"/>
                <a:gd name="T1" fmla="*/ 0 h 271"/>
                <a:gd name="T2" fmla="*/ 101 w 535"/>
                <a:gd name="T3" fmla="*/ 3 h 271"/>
                <a:gd name="T4" fmla="*/ 268 w 535"/>
                <a:gd name="T5" fmla="*/ 169 h 271"/>
                <a:gd name="T6" fmla="*/ 434 w 535"/>
                <a:gd name="T7" fmla="*/ 3 h 271"/>
                <a:gd name="T8" fmla="*/ 434 w 535"/>
                <a:gd name="T9" fmla="*/ 0 h 271"/>
                <a:gd name="T10" fmla="*/ 535 w 535"/>
                <a:gd name="T11" fmla="*/ 0 h 271"/>
                <a:gd name="T12" fmla="*/ 535 w 535"/>
                <a:gd name="T13" fmla="*/ 3 h 271"/>
                <a:gd name="T14" fmla="*/ 268 w 535"/>
                <a:gd name="T15" fmla="*/ 271 h 271"/>
                <a:gd name="T16" fmla="*/ 0 w 535"/>
                <a:gd name="T17" fmla="*/ 3 h 271"/>
                <a:gd name="T18" fmla="*/ 0 w 535"/>
                <a:gd name="T19" fmla="*/ 0 h 271"/>
                <a:gd name="T20" fmla="*/ 101 w 535"/>
                <a:gd name="T2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271">
                  <a:moveTo>
                    <a:pt x="101" y="0"/>
                  </a:moveTo>
                  <a:cubicBezTo>
                    <a:pt x="101" y="1"/>
                    <a:pt x="101" y="2"/>
                    <a:pt x="101" y="3"/>
                  </a:cubicBezTo>
                  <a:cubicBezTo>
                    <a:pt x="101" y="95"/>
                    <a:pt x="176" y="169"/>
                    <a:pt x="268" y="169"/>
                  </a:cubicBezTo>
                  <a:cubicBezTo>
                    <a:pt x="359" y="169"/>
                    <a:pt x="434" y="95"/>
                    <a:pt x="434" y="3"/>
                  </a:cubicBezTo>
                  <a:cubicBezTo>
                    <a:pt x="434" y="2"/>
                    <a:pt x="434" y="1"/>
                    <a:pt x="434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535" y="1"/>
                    <a:pt x="535" y="2"/>
                    <a:pt x="535" y="3"/>
                  </a:cubicBezTo>
                  <a:cubicBezTo>
                    <a:pt x="535" y="151"/>
                    <a:pt x="415" y="271"/>
                    <a:pt x="268" y="271"/>
                  </a:cubicBezTo>
                  <a:cubicBezTo>
                    <a:pt x="120" y="271"/>
                    <a:pt x="0" y="151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bg-BG" sz="3598">
                <a:solidFill>
                  <a:srgbClr val="FFCB05"/>
                </a:solidFill>
              </a:endParaRPr>
            </a:p>
          </p:txBody>
        </p:sp>
      </p:grpSp>
      <p:sp>
        <p:nvSpPr>
          <p:cNvPr id="16" name="Freeform 7"/>
          <p:cNvSpPr>
            <a:spLocks/>
          </p:cNvSpPr>
          <p:nvPr/>
        </p:nvSpPr>
        <p:spPr bwMode="auto">
          <a:xfrm rot="10800000">
            <a:off x="5065945" y="2483264"/>
            <a:ext cx="1103357" cy="1962880"/>
          </a:xfrm>
          <a:custGeom>
            <a:avLst/>
            <a:gdLst>
              <a:gd name="T0" fmla="*/ 101 w 535"/>
              <a:gd name="T1" fmla="*/ 271 h 951"/>
              <a:gd name="T2" fmla="*/ 101 w 535"/>
              <a:gd name="T3" fmla="*/ 268 h 951"/>
              <a:gd name="T4" fmla="*/ 268 w 535"/>
              <a:gd name="T5" fmla="*/ 102 h 951"/>
              <a:gd name="T6" fmla="*/ 434 w 535"/>
              <a:gd name="T7" fmla="*/ 268 h 951"/>
              <a:gd name="T8" fmla="*/ 434 w 535"/>
              <a:gd name="T9" fmla="*/ 951 h 951"/>
              <a:gd name="T10" fmla="*/ 535 w 535"/>
              <a:gd name="T11" fmla="*/ 951 h 951"/>
              <a:gd name="T12" fmla="*/ 535 w 535"/>
              <a:gd name="T13" fmla="*/ 268 h 951"/>
              <a:gd name="T14" fmla="*/ 268 w 535"/>
              <a:gd name="T15" fmla="*/ 0 h 951"/>
              <a:gd name="T16" fmla="*/ 0 w 535"/>
              <a:gd name="T17" fmla="*/ 268 h 951"/>
              <a:gd name="T18" fmla="*/ 0 w 535"/>
              <a:gd name="T19" fmla="*/ 271 h 951"/>
              <a:gd name="T20" fmla="*/ 101 w 535"/>
              <a:gd name="T21" fmla="*/ 271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5" h="951">
                <a:moveTo>
                  <a:pt x="101" y="271"/>
                </a:moveTo>
                <a:cubicBezTo>
                  <a:pt x="101" y="270"/>
                  <a:pt x="101" y="269"/>
                  <a:pt x="101" y="268"/>
                </a:cubicBezTo>
                <a:cubicBezTo>
                  <a:pt x="101" y="176"/>
                  <a:pt x="176" y="102"/>
                  <a:pt x="268" y="102"/>
                </a:cubicBezTo>
                <a:cubicBezTo>
                  <a:pt x="360" y="102"/>
                  <a:pt x="434" y="176"/>
                  <a:pt x="434" y="268"/>
                </a:cubicBezTo>
                <a:cubicBezTo>
                  <a:pt x="434" y="269"/>
                  <a:pt x="434" y="950"/>
                  <a:pt x="434" y="951"/>
                </a:cubicBezTo>
                <a:cubicBezTo>
                  <a:pt x="535" y="951"/>
                  <a:pt x="535" y="951"/>
                  <a:pt x="535" y="951"/>
                </a:cubicBezTo>
                <a:cubicBezTo>
                  <a:pt x="535" y="950"/>
                  <a:pt x="535" y="269"/>
                  <a:pt x="535" y="268"/>
                </a:cubicBezTo>
                <a:cubicBezTo>
                  <a:pt x="535" y="120"/>
                  <a:pt x="415" y="0"/>
                  <a:pt x="268" y="0"/>
                </a:cubicBezTo>
                <a:cubicBezTo>
                  <a:pt x="120" y="0"/>
                  <a:pt x="0" y="120"/>
                  <a:pt x="0" y="268"/>
                </a:cubicBezTo>
                <a:cubicBezTo>
                  <a:pt x="0" y="269"/>
                  <a:pt x="0" y="270"/>
                  <a:pt x="0" y="271"/>
                </a:cubicBezTo>
                <a:cubicBezTo>
                  <a:pt x="101" y="271"/>
                  <a:pt x="101" y="271"/>
                  <a:pt x="101" y="271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bg-BG" sz="3598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3" name="Group 136"/>
          <p:cNvGrpSpPr/>
          <p:nvPr/>
        </p:nvGrpSpPr>
        <p:grpSpPr>
          <a:xfrm rot="16200000" flipH="1">
            <a:off x="6160529" y="4492440"/>
            <a:ext cx="712203" cy="60527"/>
            <a:chOff x="4113369" y="3398728"/>
            <a:chExt cx="712388" cy="60543"/>
          </a:xfrm>
        </p:grpSpPr>
        <p:cxnSp>
          <p:nvCxnSpPr>
            <p:cNvPr id="24" name="Straight Connector 137"/>
            <p:cNvCxnSpPr/>
            <p:nvPr/>
          </p:nvCxnSpPr>
          <p:spPr>
            <a:xfrm>
              <a:off x="4147932" y="3429000"/>
              <a:ext cx="6427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138"/>
            <p:cNvSpPr/>
            <p:nvPr/>
          </p:nvSpPr>
          <p:spPr>
            <a:xfrm>
              <a:off x="4113369" y="3398728"/>
              <a:ext cx="60543" cy="605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26" name="Oval 139"/>
            <p:cNvSpPr/>
            <p:nvPr/>
          </p:nvSpPr>
          <p:spPr>
            <a:xfrm>
              <a:off x="4765214" y="3398728"/>
              <a:ext cx="60543" cy="605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grpSp>
        <p:nvGrpSpPr>
          <p:cNvPr id="29" name="Group 140"/>
          <p:cNvGrpSpPr/>
          <p:nvPr/>
        </p:nvGrpSpPr>
        <p:grpSpPr>
          <a:xfrm rot="16200000" flipH="1">
            <a:off x="7955621" y="4492440"/>
            <a:ext cx="712203" cy="60527"/>
            <a:chOff x="4113369" y="3398728"/>
            <a:chExt cx="712388" cy="60543"/>
          </a:xfrm>
        </p:grpSpPr>
        <p:cxnSp>
          <p:nvCxnSpPr>
            <p:cNvPr id="30" name="Straight Connector 141"/>
            <p:cNvCxnSpPr/>
            <p:nvPr/>
          </p:nvCxnSpPr>
          <p:spPr>
            <a:xfrm>
              <a:off x="4147932" y="3429000"/>
              <a:ext cx="6427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142"/>
            <p:cNvSpPr/>
            <p:nvPr/>
          </p:nvSpPr>
          <p:spPr>
            <a:xfrm>
              <a:off x="4113369" y="3398728"/>
              <a:ext cx="60543" cy="605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32" name="Oval 143"/>
            <p:cNvSpPr/>
            <p:nvPr/>
          </p:nvSpPr>
          <p:spPr>
            <a:xfrm>
              <a:off x="4765214" y="3398728"/>
              <a:ext cx="60543" cy="605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grpSp>
        <p:nvGrpSpPr>
          <p:cNvPr id="35" name="Group 132"/>
          <p:cNvGrpSpPr/>
          <p:nvPr/>
        </p:nvGrpSpPr>
        <p:grpSpPr>
          <a:xfrm rot="16200000" flipH="1">
            <a:off x="7055313" y="3272517"/>
            <a:ext cx="712203" cy="60527"/>
            <a:chOff x="4113369" y="3398728"/>
            <a:chExt cx="712388" cy="60543"/>
          </a:xfrm>
        </p:grpSpPr>
        <p:cxnSp>
          <p:nvCxnSpPr>
            <p:cNvPr id="36" name="Straight Connector 133"/>
            <p:cNvCxnSpPr/>
            <p:nvPr/>
          </p:nvCxnSpPr>
          <p:spPr>
            <a:xfrm>
              <a:off x="4147932" y="3429000"/>
              <a:ext cx="6427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134"/>
            <p:cNvSpPr/>
            <p:nvPr/>
          </p:nvSpPr>
          <p:spPr>
            <a:xfrm>
              <a:off x="4113369" y="3398728"/>
              <a:ext cx="60543" cy="605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38" name="Oval 135"/>
            <p:cNvSpPr/>
            <p:nvPr/>
          </p:nvSpPr>
          <p:spPr>
            <a:xfrm>
              <a:off x="4765214" y="3398728"/>
              <a:ext cx="60543" cy="605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grpSp>
        <p:nvGrpSpPr>
          <p:cNvPr id="40" name="Group 122"/>
          <p:cNvGrpSpPr/>
          <p:nvPr/>
        </p:nvGrpSpPr>
        <p:grpSpPr>
          <a:xfrm rot="16200000" flipH="1">
            <a:off x="8854627" y="3272516"/>
            <a:ext cx="712203" cy="60527"/>
            <a:chOff x="4113369" y="3398728"/>
            <a:chExt cx="712388" cy="60543"/>
          </a:xfrm>
        </p:grpSpPr>
        <p:cxnSp>
          <p:nvCxnSpPr>
            <p:cNvPr id="41" name="Straight Connector 123"/>
            <p:cNvCxnSpPr/>
            <p:nvPr/>
          </p:nvCxnSpPr>
          <p:spPr>
            <a:xfrm>
              <a:off x="4147932" y="3429000"/>
              <a:ext cx="6427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124"/>
            <p:cNvSpPr/>
            <p:nvPr/>
          </p:nvSpPr>
          <p:spPr>
            <a:xfrm>
              <a:off x="4113369" y="3398728"/>
              <a:ext cx="60543" cy="605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43" name="Oval 125"/>
            <p:cNvSpPr/>
            <p:nvPr/>
          </p:nvSpPr>
          <p:spPr>
            <a:xfrm>
              <a:off x="4765214" y="3398728"/>
              <a:ext cx="60543" cy="605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45" name="Shape 388"/>
          <p:cNvSpPr/>
          <p:nvPr/>
        </p:nvSpPr>
        <p:spPr>
          <a:xfrm>
            <a:off x="6835843" y="2177851"/>
            <a:ext cx="1080921" cy="7186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이곳에 내용을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넣어주세요</a:t>
            </a:r>
            <a:endParaRPr lang="ko-KR" altLang="en-US" dirty="0" smtClean="0"/>
          </a:p>
          <a:p>
            <a:pPr algn="ctr">
              <a:lnSpc>
                <a:spcPct val="150000"/>
              </a:lnSpc>
            </a:pPr>
            <a:endParaRPr dirty="0"/>
          </a:p>
        </p:txBody>
      </p:sp>
      <p:sp>
        <p:nvSpPr>
          <p:cNvPr id="46" name="Shape 388"/>
          <p:cNvSpPr/>
          <p:nvPr/>
        </p:nvSpPr>
        <p:spPr>
          <a:xfrm>
            <a:off x="8659844" y="2177850"/>
            <a:ext cx="1080921" cy="7186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이곳에 내용을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넣어주세요</a:t>
            </a:r>
            <a:endParaRPr lang="ko-KR" altLang="en-US" dirty="0" smtClean="0"/>
          </a:p>
          <a:p>
            <a:pPr algn="ctr">
              <a:lnSpc>
                <a:spcPct val="150000"/>
              </a:lnSpc>
            </a:pPr>
            <a:endParaRPr dirty="0"/>
          </a:p>
        </p:txBody>
      </p:sp>
      <p:sp>
        <p:nvSpPr>
          <p:cNvPr id="47" name="Shape 388"/>
          <p:cNvSpPr/>
          <p:nvPr/>
        </p:nvSpPr>
        <p:spPr>
          <a:xfrm>
            <a:off x="5977524" y="5034392"/>
            <a:ext cx="1080921" cy="7186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이곳에 내용을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넣어주세요</a:t>
            </a:r>
            <a:endParaRPr lang="ko-KR" altLang="en-US" dirty="0" smtClean="0"/>
          </a:p>
          <a:p>
            <a:pPr algn="ctr">
              <a:lnSpc>
                <a:spcPct val="150000"/>
              </a:lnSpc>
            </a:pPr>
            <a:endParaRPr dirty="0"/>
          </a:p>
        </p:txBody>
      </p:sp>
      <p:sp>
        <p:nvSpPr>
          <p:cNvPr id="48" name="Shape 388"/>
          <p:cNvSpPr/>
          <p:nvPr/>
        </p:nvSpPr>
        <p:spPr>
          <a:xfrm>
            <a:off x="7801525" y="5034391"/>
            <a:ext cx="1080921" cy="7186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이곳에 내용을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넣어주세요</a:t>
            </a:r>
            <a:endParaRPr lang="ko-KR" altLang="en-US" dirty="0" smtClean="0"/>
          </a:p>
          <a:p>
            <a:pPr algn="ctr">
              <a:lnSpc>
                <a:spcPct val="150000"/>
              </a:lnSpc>
            </a:pPr>
            <a:endParaRPr dirty="0"/>
          </a:p>
        </p:txBody>
      </p:sp>
      <p:sp>
        <p:nvSpPr>
          <p:cNvPr id="49" name="Freeform 378"/>
          <p:cNvSpPr>
            <a:spLocks noEditPoints="1"/>
          </p:cNvSpPr>
          <p:nvPr/>
        </p:nvSpPr>
        <p:spPr bwMode="auto">
          <a:xfrm flipH="1">
            <a:off x="5528598" y="3887062"/>
            <a:ext cx="178049" cy="164483"/>
          </a:xfrm>
          <a:custGeom>
            <a:avLst/>
            <a:gdLst>
              <a:gd name="T0" fmla="*/ 158 w 159"/>
              <a:gd name="T1" fmla="*/ 46 h 146"/>
              <a:gd name="T2" fmla="*/ 124 w 159"/>
              <a:gd name="T3" fmla="*/ 141 h 146"/>
              <a:gd name="T4" fmla="*/ 25 w 159"/>
              <a:gd name="T5" fmla="*/ 146 h 146"/>
              <a:gd name="T6" fmla="*/ 2 w 159"/>
              <a:gd name="T7" fmla="*/ 128 h 146"/>
              <a:gd name="T8" fmla="*/ 2 w 159"/>
              <a:gd name="T9" fmla="*/ 113 h 146"/>
              <a:gd name="T10" fmla="*/ 2 w 159"/>
              <a:gd name="T11" fmla="*/ 108 h 146"/>
              <a:gd name="T12" fmla="*/ 3 w 159"/>
              <a:gd name="T13" fmla="*/ 104 h 146"/>
              <a:gd name="T14" fmla="*/ 6 w 159"/>
              <a:gd name="T15" fmla="*/ 100 h 146"/>
              <a:gd name="T16" fmla="*/ 13 w 159"/>
              <a:gd name="T17" fmla="*/ 82 h 146"/>
              <a:gd name="T18" fmla="*/ 13 w 159"/>
              <a:gd name="T19" fmla="*/ 77 h 146"/>
              <a:gd name="T20" fmla="*/ 16 w 159"/>
              <a:gd name="T21" fmla="*/ 72 h 146"/>
              <a:gd name="T22" fmla="*/ 22 w 159"/>
              <a:gd name="T23" fmla="*/ 55 h 146"/>
              <a:gd name="T24" fmla="*/ 22 w 159"/>
              <a:gd name="T25" fmla="*/ 49 h 146"/>
              <a:gd name="T26" fmla="*/ 26 w 159"/>
              <a:gd name="T27" fmla="*/ 44 h 146"/>
              <a:gd name="T28" fmla="*/ 33 w 159"/>
              <a:gd name="T29" fmla="*/ 27 h 146"/>
              <a:gd name="T30" fmla="*/ 33 w 159"/>
              <a:gd name="T31" fmla="*/ 22 h 146"/>
              <a:gd name="T32" fmla="*/ 35 w 159"/>
              <a:gd name="T33" fmla="*/ 18 h 146"/>
              <a:gd name="T34" fmla="*/ 38 w 159"/>
              <a:gd name="T35" fmla="*/ 13 h 146"/>
              <a:gd name="T36" fmla="*/ 41 w 159"/>
              <a:gd name="T37" fmla="*/ 7 h 146"/>
              <a:gd name="T38" fmla="*/ 46 w 159"/>
              <a:gd name="T39" fmla="*/ 1 h 146"/>
              <a:gd name="T40" fmla="*/ 53 w 159"/>
              <a:gd name="T41" fmla="*/ 1 h 146"/>
              <a:gd name="T42" fmla="*/ 58 w 159"/>
              <a:gd name="T43" fmla="*/ 0 h 146"/>
              <a:gd name="T44" fmla="*/ 141 w 159"/>
              <a:gd name="T45" fmla="*/ 6 h 146"/>
              <a:gd name="T46" fmla="*/ 117 w 159"/>
              <a:gd name="T47" fmla="*/ 104 h 146"/>
              <a:gd name="T48" fmla="*/ 98 w 159"/>
              <a:gd name="T49" fmla="*/ 121 h 146"/>
              <a:gd name="T50" fmla="*/ 12 w 159"/>
              <a:gd name="T51" fmla="*/ 123 h 146"/>
              <a:gd name="T52" fmla="*/ 26 w 159"/>
              <a:gd name="T53" fmla="*/ 133 h 146"/>
              <a:gd name="T54" fmla="*/ 118 w 159"/>
              <a:gd name="T55" fmla="*/ 132 h 146"/>
              <a:gd name="T56" fmla="*/ 150 w 159"/>
              <a:gd name="T57" fmla="*/ 35 h 146"/>
              <a:gd name="T58" fmla="*/ 156 w 159"/>
              <a:gd name="T59" fmla="*/ 33 h 146"/>
              <a:gd name="T60" fmla="*/ 48 w 159"/>
              <a:gd name="T61" fmla="*/ 60 h 146"/>
              <a:gd name="T62" fmla="*/ 107 w 159"/>
              <a:gd name="T63" fmla="*/ 61 h 146"/>
              <a:gd name="T64" fmla="*/ 111 w 159"/>
              <a:gd name="T65" fmla="*/ 58 h 146"/>
              <a:gd name="T66" fmla="*/ 113 w 159"/>
              <a:gd name="T67" fmla="*/ 50 h 146"/>
              <a:gd name="T68" fmla="*/ 53 w 159"/>
              <a:gd name="T69" fmla="*/ 49 h 146"/>
              <a:gd name="T70" fmla="*/ 49 w 159"/>
              <a:gd name="T71" fmla="*/ 52 h 146"/>
              <a:gd name="T72" fmla="*/ 55 w 159"/>
              <a:gd name="T73" fmla="*/ 34 h 146"/>
              <a:gd name="T74" fmla="*/ 57 w 159"/>
              <a:gd name="T75" fmla="*/ 37 h 146"/>
              <a:gd name="T76" fmla="*/ 117 w 159"/>
              <a:gd name="T77" fmla="*/ 36 h 146"/>
              <a:gd name="T78" fmla="*/ 121 w 159"/>
              <a:gd name="T79" fmla="*/ 28 h 146"/>
              <a:gd name="T80" fmla="*/ 119 w 159"/>
              <a:gd name="T81" fmla="*/ 25 h 146"/>
              <a:gd name="T82" fmla="*/ 59 w 159"/>
              <a:gd name="T83" fmla="*/ 25 h 146"/>
              <a:gd name="T84" fmla="*/ 55 w 159"/>
              <a:gd name="T85" fmla="*/ 3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46">
                <a:moveTo>
                  <a:pt x="156" y="33"/>
                </a:moveTo>
                <a:cubicBezTo>
                  <a:pt x="158" y="37"/>
                  <a:pt x="159" y="41"/>
                  <a:pt x="158" y="46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30" y="135"/>
                  <a:pt x="128" y="139"/>
                  <a:pt x="124" y="141"/>
                </a:cubicBezTo>
                <a:cubicBezTo>
                  <a:pt x="121" y="144"/>
                  <a:pt x="117" y="146"/>
                  <a:pt x="113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1" y="146"/>
                  <a:pt x="16" y="144"/>
                  <a:pt x="11" y="140"/>
                </a:cubicBezTo>
                <a:cubicBezTo>
                  <a:pt x="7" y="137"/>
                  <a:pt x="4" y="133"/>
                  <a:pt x="2" y="128"/>
                </a:cubicBezTo>
                <a:cubicBezTo>
                  <a:pt x="1" y="124"/>
                  <a:pt x="0" y="120"/>
                  <a:pt x="2" y="116"/>
                </a:cubicBezTo>
                <a:cubicBezTo>
                  <a:pt x="2" y="116"/>
                  <a:pt x="2" y="115"/>
                  <a:pt x="2" y="113"/>
                </a:cubicBezTo>
                <a:cubicBezTo>
                  <a:pt x="2" y="112"/>
                  <a:pt x="2" y="111"/>
                  <a:pt x="3" y="110"/>
                </a:cubicBezTo>
                <a:cubicBezTo>
                  <a:pt x="3" y="109"/>
                  <a:pt x="2" y="109"/>
                  <a:pt x="2" y="108"/>
                </a:cubicBezTo>
                <a:cubicBezTo>
                  <a:pt x="2" y="107"/>
                  <a:pt x="2" y="106"/>
                  <a:pt x="2" y="106"/>
                </a:cubicBezTo>
                <a:cubicBezTo>
                  <a:pt x="2" y="105"/>
                  <a:pt x="2" y="105"/>
                  <a:pt x="3" y="104"/>
                </a:cubicBezTo>
                <a:cubicBezTo>
                  <a:pt x="3" y="103"/>
                  <a:pt x="4" y="103"/>
                  <a:pt x="4" y="102"/>
                </a:cubicBezTo>
                <a:cubicBezTo>
                  <a:pt x="5" y="101"/>
                  <a:pt x="5" y="100"/>
                  <a:pt x="6" y="100"/>
                </a:cubicBezTo>
                <a:cubicBezTo>
                  <a:pt x="7" y="97"/>
                  <a:pt x="9" y="94"/>
                  <a:pt x="10" y="91"/>
                </a:cubicBezTo>
                <a:cubicBezTo>
                  <a:pt x="11" y="88"/>
                  <a:pt x="12" y="85"/>
                  <a:pt x="13" y="82"/>
                </a:cubicBezTo>
                <a:cubicBezTo>
                  <a:pt x="13" y="82"/>
                  <a:pt x="13" y="81"/>
                  <a:pt x="13" y="80"/>
                </a:cubicBezTo>
                <a:cubicBezTo>
                  <a:pt x="13" y="78"/>
                  <a:pt x="13" y="77"/>
                  <a:pt x="13" y="77"/>
                </a:cubicBezTo>
                <a:cubicBezTo>
                  <a:pt x="13" y="76"/>
                  <a:pt x="14" y="75"/>
                  <a:pt x="15" y="74"/>
                </a:cubicBezTo>
                <a:cubicBezTo>
                  <a:pt x="15" y="73"/>
                  <a:pt x="16" y="72"/>
                  <a:pt x="16" y="72"/>
                </a:cubicBezTo>
                <a:cubicBezTo>
                  <a:pt x="17" y="70"/>
                  <a:pt x="19" y="67"/>
                  <a:pt x="20" y="63"/>
                </a:cubicBezTo>
                <a:cubicBezTo>
                  <a:pt x="21" y="60"/>
                  <a:pt x="22" y="57"/>
                  <a:pt x="22" y="55"/>
                </a:cubicBezTo>
                <a:cubicBezTo>
                  <a:pt x="23" y="54"/>
                  <a:pt x="22" y="53"/>
                  <a:pt x="22" y="52"/>
                </a:cubicBezTo>
                <a:cubicBezTo>
                  <a:pt x="22" y="50"/>
                  <a:pt x="22" y="49"/>
                  <a:pt x="22" y="49"/>
                </a:cubicBezTo>
                <a:cubicBezTo>
                  <a:pt x="23" y="48"/>
                  <a:pt x="23" y="47"/>
                  <a:pt x="24" y="46"/>
                </a:cubicBezTo>
                <a:cubicBezTo>
                  <a:pt x="25" y="45"/>
                  <a:pt x="26" y="44"/>
                  <a:pt x="26" y="44"/>
                </a:cubicBezTo>
                <a:cubicBezTo>
                  <a:pt x="28" y="43"/>
                  <a:pt x="29" y="40"/>
                  <a:pt x="30" y="36"/>
                </a:cubicBezTo>
                <a:cubicBezTo>
                  <a:pt x="32" y="32"/>
                  <a:pt x="33" y="29"/>
                  <a:pt x="33" y="27"/>
                </a:cubicBezTo>
                <a:cubicBezTo>
                  <a:pt x="33" y="27"/>
                  <a:pt x="33" y="26"/>
                  <a:pt x="33" y="25"/>
                </a:cubicBezTo>
                <a:cubicBezTo>
                  <a:pt x="33" y="24"/>
                  <a:pt x="32" y="23"/>
                  <a:pt x="33" y="22"/>
                </a:cubicBezTo>
                <a:cubicBezTo>
                  <a:pt x="33" y="22"/>
                  <a:pt x="33" y="21"/>
                  <a:pt x="33" y="20"/>
                </a:cubicBezTo>
                <a:cubicBezTo>
                  <a:pt x="34" y="20"/>
                  <a:pt x="34" y="19"/>
                  <a:pt x="35" y="18"/>
                </a:cubicBezTo>
                <a:cubicBezTo>
                  <a:pt x="36" y="17"/>
                  <a:pt x="36" y="17"/>
                  <a:pt x="37" y="16"/>
                </a:cubicBezTo>
                <a:cubicBezTo>
                  <a:pt x="37" y="16"/>
                  <a:pt x="38" y="15"/>
                  <a:pt x="38" y="13"/>
                </a:cubicBezTo>
                <a:cubicBezTo>
                  <a:pt x="39" y="12"/>
                  <a:pt x="39" y="11"/>
                  <a:pt x="40" y="10"/>
                </a:cubicBezTo>
                <a:cubicBezTo>
                  <a:pt x="40" y="9"/>
                  <a:pt x="41" y="8"/>
                  <a:pt x="41" y="7"/>
                </a:cubicBezTo>
                <a:cubicBezTo>
                  <a:pt x="42" y="5"/>
                  <a:pt x="42" y="4"/>
                  <a:pt x="43" y="4"/>
                </a:cubicBezTo>
                <a:cubicBezTo>
                  <a:pt x="44" y="3"/>
                  <a:pt x="45" y="2"/>
                  <a:pt x="46" y="1"/>
                </a:cubicBezTo>
                <a:cubicBezTo>
                  <a:pt x="47" y="1"/>
                  <a:pt x="48" y="0"/>
                  <a:pt x="49" y="0"/>
                </a:cubicBezTo>
                <a:cubicBezTo>
                  <a:pt x="50" y="0"/>
                  <a:pt x="52" y="0"/>
                  <a:pt x="53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6" y="1"/>
                  <a:pt x="57" y="0"/>
                  <a:pt x="5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8" y="2"/>
                  <a:pt x="141" y="6"/>
                </a:cubicBezTo>
                <a:cubicBezTo>
                  <a:pt x="143" y="9"/>
                  <a:pt x="144" y="13"/>
                  <a:pt x="143" y="18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4" y="111"/>
                  <a:pt x="112" y="116"/>
                  <a:pt x="110" y="118"/>
                </a:cubicBezTo>
                <a:cubicBezTo>
                  <a:pt x="108" y="120"/>
                  <a:pt x="104" y="121"/>
                  <a:pt x="98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4" y="121"/>
                  <a:pt x="13" y="122"/>
                  <a:pt x="12" y="123"/>
                </a:cubicBezTo>
                <a:cubicBezTo>
                  <a:pt x="11" y="124"/>
                  <a:pt x="11" y="125"/>
                  <a:pt x="12" y="127"/>
                </a:cubicBezTo>
                <a:cubicBezTo>
                  <a:pt x="13" y="131"/>
                  <a:pt x="18" y="133"/>
                  <a:pt x="26" y="133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5" y="133"/>
                  <a:pt x="116" y="133"/>
                  <a:pt x="118" y="132"/>
                </a:cubicBezTo>
                <a:cubicBezTo>
                  <a:pt x="120" y="131"/>
                  <a:pt x="121" y="130"/>
                  <a:pt x="121" y="128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50" y="33"/>
                  <a:pt x="150" y="32"/>
                  <a:pt x="150" y="29"/>
                </a:cubicBezTo>
                <a:cubicBezTo>
                  <a:pt x="153" y="30"/>
                  <a:pt x="155" y="32"/>
                  <a:pt x="156" y="33"/>
                </a:cubicBezTo>
                <a:close/>
                <a:moveTo>
                  <a:pt x="47" y="58"/>
                </a:moveTo>
                <a:cubicBezTo>
                  <a:pt x="47" y="59"/>
                  <a:pt x="47" y="59"/>
                  <a:pt x="48" y="60"/>
                </a:cubicBezTo>
                <a:cubicBezTo>
                  <a:pt x="48" y="61"/>
                  <a:pt x="49" y="61"/>
                  <a:pt x="49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8" y="61"/>
                  <a:pt x="109" y="61"/>
                  <a:pt x="109" y="60"/>
                </a:cubicBezTo>
                <a:cubicBezTo>
                  <a:pt x="110" y="59"/>
                  <a:pt x="111" y="59"/>
                  <a:pt x="111" y="58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1"/>
                  <a:pt x="113" y="50"/>
                  <a:pt x="113" y="50"/>
                </a:cubicBezTo>
                <a:cubicBezTo>
                  <a:pt x="112" y="49"/>
                  <a:pt x="112" y="49"/>
                  <a:pt x="11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2" y="49"/>
                  <a:pt x="51" y="50"/>
                </a:cubicBezTo>
                <a:cubicBezTo>
                  <a:pt x="50" y="50"/>
                  <a:pt x="50" y="51"/>
                  <a:pt x="49" y="52"/>
                </a:cubicBezTo>
                <a:lnTo>
                  <a:pt x="47" y="58"/>
                </a:lnTo>
                <a:close/>
                <a:moveTo>
                  <a:pt x="55" y="34"/>
                </a:moveTo>
                <a:cubicBezTo>
                  <a:pt x="55" y="34"/>
                  <a:pt x="55" y="35"/>
                  <a:pt x="55" y="36"/>
                </a:cubicBezTo>
                <a:cubicBezTo>
                  <a:pt x="56" y="36"/>
                  <a:pt x="56" y="37"/>
                  <a:pt x="57" y="37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6" y="37"/>
                  <a:pt x="116" y="36"/>
                  <a:pt x="117" y="36"/>
                </a:cubicBezTo>
                <a:cubicBezTo>
                  <a:pt x="118" y="35"/>
                  <a:pt x="119" y="34"/>
                  <a:pt x="119" y="34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7"/>
                  <a:pt x="121" y="26"/>
                  <a:pt x="121" y="25"/>
                </a:cubicBezTo>
                <a:cubicBezTo>
                  <a:pt x="120" y="25"/>
                  <a:pt x="120" y="25"/>
                  <a:pt x="119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5"/>
                  <a:pt x="60" y="25"/>
                  <a:pt x="59" y="25"/>
                </a:cubicBezTo>
                <a:cubicBezTo>
                  <a:pt x="58" y="26"/>
                  <a:pt x="58" y="27"/>
                  <a:pt x="57" y="28"/>
                </a:cubicBezTo>
                <a:lnTo>
                  <a:pt x="55" y="3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379"/>
          <p:cNvSpPr>
            <a:spLocks/>
          </p:cNvSpPr>
          <p:nvPr/>
        </p:nvSpPr>
        <p:spPr bwMode="auto">
          <a:xfrm flipH="1">
            <a:off x="6448799" y="3875748"/>
            <a:ext cx="135657" cy="161092"/>
          </a:xfrm>
          <a:custGeom>
            <a:avLst/>
            <a:gdLst>
              <a:gd name="T0" fmla="*/ 110 w 121"/>
              <a:gd name="T1" fmla="*/ 0 h 143"/>
              <a:gd name="T2" fmla="*/ 114 w 121"/>
              <a:gd name="T3" fmla="*/ 1 h 143"/>
              <a:gd name="T4" fmla="*/ 119 w 121"/>
              <a:gd name="T5" fmla="*/ 5 h 143"/>
              <a:gd name="T6" fmla="*/ 121 w 121"/>
              <a:gd name="T7" fmla="*/ 11 h 143"/>
              <a:gd name="T8" fmla="*/ 121 w 121"/>
              <a:gd name="T9" fmla="*/ 133 h 143"/>
              <a:gd name="T10" fmla="*/ 119 w 121"/>
              <a:gd name="T11" fmla="*/ 139 h 143"/>
              <a:gd name="T12" fmla="*/ 114 w 121"/>
              <a:gd name="T13" fmla="*/ 143 h 143"/>
              <a:gd name="T14" fmla="*/ 110 w 121"/>
              <a:gd name="T15" fmla="*/ 143 h 143"/>
              <a:gd name="T16" fmla="*/ 102 w 121"/>
              <a:gd name="T17" fmla="*/ 140 h 143"/>
              <a:gd name="T18" fmla="*/ 60 w 121"/>
              <a:gd name="T19" fmla="*/ 100 h 143"/>
              <a:gd name="T20" fmla="*/ 19 w 121"/>
              <a:gd name="T21" fmla="*/ 140 h 143"/>
              <a:gd name="T22" fmla="*/ 11 w 121"/>
              <a:gd name="T23" fmla="*/ 143 h 143"/>
              <a:gd name="T24" fmla="*/ 7 w 121"/>
              <a:gd name="T25" fmla="*/ 143 h 143"/>
              <a:gd name="T26" fmla="*/ 2 w 121"/>
              <a:gd name="T27" fmla="*/ 139 h 143"/>
              <a:gd name="T28" fmla="*/ 0 w 121"/>
              <a:gd name="T29" fmla="*/ 133 h 143"/>
              <a:gd name="T30" fmla="*/ 0 w 121"/>
              <a:gd name="T31" fmla="*/ 11 h 143"/>
              <a:gd name="T32" fmla="*/ 2 w 121"/>
              <a:gd name="T33" fmla="*/ 5 h 143"/>
              <a:gd name="T34" fmla="*/ 7 w 121"/>
              <a:gd name="T35" fmla="*/ 1 h 143"/>
              <a:gd name="T36" fmla="*/ 11 w 121"/>
              <a:gd name="T37" fmla="*/ 0 h 143"/>
              <a:gd name="T38" fmla="*/ 110 w 121"/>
              <a:gd name="T39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1" h="143">
                <a:moveTo>
                  <a:pt x="110" y="0"/>
                </a:moveTo>
                <a:cubicBezTo>
                  <a:pt x="111" y="0"/>
                  <a:pt x="113" y="1"/>
                  <a:pt x="114" y="1"/>
                </a:cubicBezTo>
                <a:cubicBezTo>
                  <a:pt x="116" y="2"/>
                  <a:pt x="118" y="3"/>
                  <a:pt x="119" y="5"/>
                </a:cubicBezTo>
                <a:cubicBezTo>
                  <a:pt x="120" y="7"/>
                  <a:pt x="121" y="9"/>
                  <a:pt x="121" y="11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5"/>
                  <a:pt x="120" y="137"/>
                  <a:pt x="119" y="139"/>
                </a:cubicBezTo>
                <a:cubicBezTo>
                  <a:pt x="118" y="140"/>
                  <a:pt x="116" y="142"/>
                  <a:pt x="114" y="143"/>
                </a:cubicBezTo>
                <a:cubicBezTo>
                  <a:pt x="113" y="143"/>
                  <a:pt x="112" y="143"/>
                  <a:pt x="110" y="143"/>
                </a:cubicBezTo>
                <a:cubicBezTo>
                  <a:pt x="107" y="143"/>
                  <a:pt x="104" y="142"/>
                  <a:pt x="102" y="14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6" y="142"/>
                  <a:pt x="14" y="143"/>
                  <a:pt x="11" y="143"/>
                </a:cubicBezTo>
                <a:cubicBezTo>
                  <a:pt x="9" y="143"/>
                  <a:pt x="8" y="143"/>
                  <a:pt x="7" y="143"/>
                </a:cubicBezTo>
                <a:cubicBezTo>
                  <a:pt x="5" y="142"/>
                  <a:pt x="3" y="140"/>
                  <a:pt x="2" y="139"/>
                </a:cubicBezTo>
                <a:cubicBezTo>
                  <a:pt x="1" y="137"/>
                  <a:pt x="0" y="135"/>
                  <a:pt x="0" y="1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7"/>
                  <a:pt x="2" y="5"/>
                </a:cubicBezTo>
                <a:cubicBezTo>
                  <a:pt x="3" y="3"/>
                  <a:pt x="5" y="2"/>
                  <a:pt x="7" y="1"/>
                </a:cubicBezTo>
                <a:cubicBezTo>
                  <a:pt x="8" y="1"/>
                  <a:pt x="9" y="0"/>
                  <a:pt x="11" y="0"/>
                </a:cubicBezTo>
                <a:lnTo>
                  <a:pt x="11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80"/>
          <p:cNvSpPr>
            <a:spLocks noEditPoints="1"/>
          </p:cNvSpPr>
          <p:nvPr/>
        </p:nvSpPr>
        <p:spPr bwMode="auto">
          <a:xfrm flipH="1">
            <a:off x="7350928" y="3873191"/>
            <a:ext cx="135657" cy="161092"/>
          </a:xfrm>
          <a:custGeom>
            <a:avLst/>
            <a:gdLst>
              <a:gd name="T0" fmla="*/ 110 w 121"/>
              <a:gd name="T1" fmla="*/ 0 h 143"/>
              <a:gd name="T2" fmla="*/ 114 w 121"/>
              <a:gd name="T3" fmla="*/ 1 h 143"/>
              <a:gd name="T4" fmla="*/ 119 w 121"/>
              <a:gd name="T5" fmla="*/ 5 h 143"/>
              <a:gd name="T6" fmla="*/ 121 w 121"/>
              <a:gd name="T7" fmla="*/ 11 h 143"/>
              <a:gd name="T8" fmla="*/ 121 w 121"/>
              <a:gd name="T9" fmla="*/ 133 h 143"/>
              <a:gd name="T10" fmla="*/ 119 w 121"/>
              <a:gd name="T11" fmla="*/ 139 h 143"/>
              <a:gd name="T12" fmla="*/ 114 w 121"/>
              <a:gd name="T13" fmla="*/ 143 h 143"/>
              <a:gd name="T14" fmla="*/ 110 w 121"/>
              <a:gd name="T15" fmla="*/ 143 h 143"/>
              <a:gd name="T16" fmla="*/ 102 w 121"/>
              <a:gd name="T17" fmla="*/ 140 h 143"/>
              <a:gd name="T18" fmla="*/ 60 w 121"/>
              <a:gd name="T19" fmla="*/ 100 h 143"/>
              <a:gd name="T20" fmla="*/ 18 w 121"/>
              <a:gd name="T21" fmla="*/ 140 h 143"/>
              <a:gd name="T22" fmla="*/ 11 w 121"/>
              <a:gd name="T23" fmla="*/ 143 h 143"/>
              <a:gd name="T24" fmla="*/ 6 w 121"/>
              <a:gd name="T25" fmla="*/ 143 h 143"/>
              <a:gd name="T26" fmla="*/ 2 w 121"/>
              <a:gd name="T27" fmla="*/ 139 h 143"/>
              <a:gd name="T28" fmla="*/ 0 w 121"/>
              <a:gd name="T29" fmla="*/ 133 h 143"/>
              <a:gd name="T30" fmla="*/ 0 w 121"/>
              <a:gd name="T31" fmla="*/ 11 h 143"/>
              <a:gd name="T32" fmla="*/ 2 w 121"/>
              <a:gd name="T33" fmla="*/ 5 h 143"/>
              <a:gd name="T34" fmla="*/ 6 w 121"/>
              <a:gd name="T35" fmla="*/ 1 h 143"/>
              <a:gd name="T36" fmla="*/ 11 w 121"/>
              <a:gd name="T37" fmla="*/ 0 h 143"/>
              <a:gd name="T38" fmla="*/ 110 w 121"/>
              <a:gd name="T39" fmla="*/ 0 h 143"/>
              <a:gd name="T40" fmla="*/ 109 w 121"/>
              <a:gd name="T41" fmla="*/ 12 h 143"/>
              <a:gd name="T42" fmla="*/ 12 w 121"/>
              <a:gd name="T43" fmla="*/ 12 h 143"/>
              <a:gd name="T44" fmla="*/ 12 w 121"/>
              <a:gd name="T45" fmla="*/ 130 h 143"/>
              <a:gd name="T46" fmla="*/ 52 w 121"/>
              <a:gd name="T47" fmla="*/ 91 h 143"/>
              <a:gd name="T48" fmla="*/ 60 w 121"/>
              <a:gd name="T49" fmla="*/ 83 h 143"/>
              <a:gd name="T50" fmla="*/ 69 w 121"/>
              <a:gd name="T51" fmla="*/ 91 h 143"/>
              <a:gd name="T52" fmla="*/ 109 w 121"/>
              <a:gd name="T53" fmla="*/ 130 h 143"/>
              <a:gd name="T54" fmla="*/ 109 w 121"/>
              <a:gd name="T55" fmla="*/ 1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" h="143">
                <a:moveTo>
                  <a:pt x="110" y="0"/>
                </a:moveTo>
                <a:cubicBezTo>
                  <a:pt x="111" y="0"/>
                  <a:pt x="113" y="1"/>
                  <a:pt x="114" y="1"/>
                </a:cubicBezTo>
                <a:cubicBezTo>
                  <a:pt x="116" y="2"/>
                  <a:pt x="118" y="3"/>
                  <a:pt x="119" y="5"/>
                </a:cubicBezTo>
                <a:cubicBezTo>
                  <a:pt x="120" y="7"/>
                  <a:pt x="121" y="9"/>
                  <a:pt x="121" y="11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1" y="135"/>
                  <a:pt x="120" y="137"/>
                  <a:pt x="119" y="139"/>
                </a:cubicBezTo>
                <a:cubicBezTo>
                  <a:pt x="118" y="140"/>
                  <a:pt x="116" y="142"/>
                  <a:pt x="114" y="143"/>
                </a:cubicBezTo>
                <a:cubicBezTo>
                  <a:pt x="113" y="143"/>
                  <a:pt x="111" y="143"/>
                  <a:pt x="110" y="143"/>
                </a:cubicBezTo>
                <a:cubicBezTo>
                  <a:pt x="107" y="143"/>
                  <a:pt x="104" y="142"/>
                  <a:pt x="102" y="14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8" y="140"/>
                  <a:pt x="18" y="140"/>
                  <a:pt x="18" y="140"/>
                </a:cubicBezTo>
                <a:cubicBezTo>
                  <a:pt x="16" y="142"/>
                  <a:pt x="14" y="143"/>
                  <a:pt x="11" y="143"/>
                </a:cubicBezTo>
                <a:cubicBezTo>
                  <a:pt x="9" y="143"/>
                  <a:pt x="8" y="143"/>
                  <a:pt x="6" y="143"/>
                </a:cubicBezTo>
                <a:cubicBezTo>
                  <a:pt x="4" y="142"/>
                  <a:pt x="3" y="140"/>
                  <a:pt x="2" y="139"/>
                </a:cubicBezTo>
                <a:cubicBezTo>
                  <a:pt x="0" y="137"/>
                  <a:pt x="0" y="135"/>
                  <a:pt x="0" y="1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0" y="7"/>
                  <a:pt x="2" y="5"/>
                </a:cubicBezTo>
                <a:cubicBezTo>
                  <a:pt x="3" y="3"/>
                  <a:pt x="4" y="2"/>
                  <a:pt x="6" y="1"/>
                </a:cubicBezTo>
                <a:cubicBezTo>
                  <a:pt x="8" y="1"/>
                  <a:pt x="9" y="0"/>
                  <a:pt x="11" y="0"/>
                </a:cubicBezTo>
                <a:lnTo>
                  <a:pt x="110" y="0"/>
                </a:lnTo>
                <a:close/>
                <a:moveTo>
                  <a:pt x="109" y="12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30"/>
                  <a:pt x="12" y="130"/>
                  <a:pt x="12" y="130"/>
                </a:cubicBezTo>
                <a:cubicBezTo>
                  <a:pt x="52" y="91"/>
                  <a:pt x="52" y="91"/>
                  <a:pt x="52" y="91"/>
                </a:cubicBezTo>
                <a:cubicBezTo>
                  <a:pt x="60" y="83"/>
                  <a:pt x="60" y="83"/>
                  <a:pt x="60" y="83"/>
                </a:cubicBezTo>
                <a:cubicBezTo>
                  <a:pt x="69" y="91"/>
                  <a:pt x="69" y="91"/>
                  <a:pt x="69" y="91"/>
                </a:cubicBezTo>
                <a:cubicBezTo>
                  <a:pt x="109" y="130"/>
                  <a:pt x="109" y="130"/>
                  <a:pt x="109" y="130"/>
                </a:cubicBezTo>
                <a:lnTo>
                  <a:pt x="109" y="1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1"/>
          <p:cNvSpPr>
            <a:spLocks noEditPoints="1"/>
          </p:cNvSpPr>
          <p:nvPr/>
        </p:nvSpPr>
        <p:spPr bwMode="auto">
          <a:xfrm flipH="1">
            <a:off x="8205153" y="3877537"/>
            <a:ext cx="189918" cy="162786"/>
          </a:xfrm>
          <a:custGeom>
            <a:avLst/>
            <a:gdLst>
              <a:gd name="T0" fmla="*/ 170 w 170"/>
              <a:gd name="T1" fmla="*/ 40 h 145"/>
              <a:gd name="T2" fmla="*/ 170 w 170"/>
              <a:gd name="T3" fmla="*/ 76 h 145"/>
              <a:gd name="T4" fmla="*/ 0 w 170"/>
              <a:gd name="T5" fmla="*/ 76 h 145"/>
              <a:gd name="T6" fmla="*/ 0 w 170"/>
              <a:gd name="T7" fmla="*/ 40 h 145"/>
              <a:gd name="T8" fmla="*/ 5 w 170"/>
              <a:gd name="T9" fmla="*/ 29 h 145"/>
              <a:gd name="T10" fmla="*/ 16 w 170"/>
              <a:gd name="T11" fmla="*/ 24 h 145"/>
              <a:gd name="T12" fmla="*/ 49 w 170"/>
              <a:gd name="T13" fmla="*/ 24 h 145"/>
              <a:gd name="T14" fmla="*/ 49 w 170"/>
              <a:gd name="T15" fmla="*/ 9 h 145"/>
              <a:gd name="T16" fmla="*/ 51 w 170"/>
              <a:gd name="T17" fmla="*/ 3 h 145"/>
              <a:gd name="T18" fmla="*/ 58 w 170"/>
              <a:gd name="T19" fmla="*/ 0 h 145"/>
              <a:gd name="T20" fmla="*/ 112 w 170"/>
              <a:gd name="T21" fmla="*/ 0 h 145"/>
              <a:gd name="T22" fmla="*/ 119 w 170"/>
              <a:gd name="T23" fmla="*/ 3 h 145"/>
              <a:gd name="T24" fmla="*/ 121 w 170"/>
              <a:gd name="T25" fmla="*/ 9 h 145"/>
              <a:gd name="T26" fmla="*/ 121 w 170"/>
              <a:gd name="T27" fmla="*/ 24 h 145"/>
              <a:gd name="T28" fmla="*/ 155 w 170"/>
              <a:gd name="T29" fmla="*/ 24 h 145"/>
              <a:gd name="T30" fmla="*/ 165 w 170"/>
              <a:gd name="T31" fmla="*/ 29 h 145"/>
              <a:gd name="T32" fmla="*/ 170 w 170"/>
              <a:gd name="T33" fmla="*/ 40 h 145"/>
              <a:gd name="T34" fmla="*/ 170 w 170"/>
              <a:gd name="T35" fmla="*/ 85 h 145"/>
              <a:gd name="T36" fmla="*/ 170 w 170"/>
              <a:gd name="T37" fmla="*/ 130 h 145"/>
              <a:gd name="T38" fmla="*/ 165 w 170"/>
              <a:gd name="T39" fmla="*/ 141 h 145"/>
              <a:gd name="T40" fmla="*/ 155 w 170"/>
              <a:gd name="T41" fmla="*/ 145 h 145"/>
              <a:gd name="T42" fmla="*/ 16 w 170"/>
              <a:gd name="T43" fmla="*/ 145 h 145"/>
              <a:gd name="T44" fmla="*/ 5 w 170"/>
              <a:gd name="T45" fmla="*/ 141 h 145"/>
              <a:gd name="T46" fmla="*/ 0 w 170"/>
              <a:gd name="T47" fmla="*/ 130 h 145"/>
              <a:gd name="T48" fmla="*/ 0 w 170"/>
              <a:gd name="T49" fmla="*/ 85 h 145"/>
              <a:gd name="T50" fmla="*/ 64 w 170"/>
              <a:gd name="T51" fmla="*/ 85 h 145"/>
              <a:gd name="T52" fmla="*/ 64 w 170"/>
              <a:gd name="T53" fmla="*/ 100 h 145"/>
              <a:gd name="T54" fmla="*/ 66 w 170"/>
              <a:gd name="T55" fmla="*/ 104 h 145"/>
              <a:gd name="T56" fmla="*/ 70 w 170"/>
              <a:gd name="T57" fmla="*/ 106 h 145"/>
              <a:gd name="T58" fmla="*/ 100 w 170"/>
              <a:gd name="T59" fmla="*/ 106 h 145"/>
              <a:gd name="T60" fmla="*/ 104 w 170"/>
              <a:gd name="T61" fmla="*/ 104 h 145"/>
              <a:gd name="T62" fmla="*/ 106 w 170"/>
              <a:gd name="T63" fmla="*/ 100 h 145"/>
              <a:gd name="T64" fmla="*/ 106 w 170"/>
              <a:gd name="T65" fmla="*/ 85 h 145"/>
              <a:gd name="T66" fmla="*/ 170 w 170"/>
              <a:gd name="T67" fmla="*/ 85 h 145"/>
              <a:gd name="T68" fmla="*/ 61 w 170"/>
              <a:gd name="T69" fmla="*/ 24 h 145"/>
              <a:gd name="T70" fmla="*/ 109 w 170"/>
              <a:gd name="T71" fmla="*/ 24 h 145"/>
              <a:gd name="T72" fmla="*/ 109 w 170"/>
              <a:gd name="T73" fmla="*/ 12 h 145"/>
              <a:gd name="T74" fmla="*/ 61 w 170"/>
              <a:gd name="T75" fmla="*/ 12 h 145"/>
              <a:gd name="T76" fmla="*/ 61 w 170"/>
              <a:gd name="T77" fmla="*/ 24 h 145"/>
              <a:gd name="T78" fmla="*/ 97 w 170"/>
              <a:gd name="T79" fmla="*/ 85 h 145"/>
              <a:gd name="T80" fmla="*/ 97 w 170"/>
              <a:gd name="T81" fmla="*/ 97 h 145"/>
              <a:gd name="T82" fmla="*/ 73 w 170"/>
              <a:gd name="T83" fmla="*/ 97 h 145"/>
              <a:gd name="T84" fmla="*/ 73 w 170"/>
              <a:gd name="T85" fmla="*/ 85 h 145"/>
              <a:gd name="T86" fmla="*/ 97 w 170"/>
              <a:gd name="T87" fmla="*/ 8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0" h="145">
                <a:moveTo>
                  <a:pt x="170" y="40"/>
                </a:moveTo>
                <a:cubicBezTo>
                  <a:pt x="170" y="76"/>
                  <a:pt x="170" y="76"/>
                  <a:pt x="17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5"/>
                  <a:pt x="2" y="32"/>
                  <a:pt x="5" y="29"/>
                </a:cubicBezTo>
                <a:cubicBezTo>
                  <a:pt x="8" y="26"/>
                  <a:pt x="11" y="24"/>
                  <a:pt x="16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9"/>
                  <a:pt x="49" y="9"/>
                  <a:pt x="49" y="9"/>
                </a:cubicBezTo>
                <a:cubicBezTo>
                  <a:pt x="49" y="7"/>
                  <a:pt x="50" y="5"/>
                  <a:pt x="51" y="3"/>
                </a:cubicBezTo>
                <a:cubicBezTo>
                  <a:pt x="53" y="1"/>
                  <a:pt x="55" y="0"/>
                  <a:pt x="5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5" y="0"/>
                  <a:pt x="117" y="1"/>
                  <a:pt x="119" y="3"/>
                </a:cubicBezTo>
                <a:cubicBezTo>
                  <a:pt x="121" y="5"/>
                  <a:pt x="121" y="7"/>
                  <a:pt x="121" y="9"/>
                </a:cubicBezTo>
                <a:cubicBezTo>
                  <a:pt x="121" y="24"/>
                  <a:pt x="121" y="24"/>
                  <a:pt x="121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9" y="24"/>
                  <a:pt x="162" y="26"/>
                  <a:pt x="165" y="29"/>
                </a:cubicBezTo>
                <a:cubicBezTo>
                  <a:pt x="168" y="32"/>
                  <a:pt x="170" y="35"/>
                  <a:pt x="170" y="40"/>
                </a:cubicBezTo>
                <a:close/>
                <a:moveTo>
                  <a:pt x="170" y="85"/>
                </a:moveTo>
                <a:cubicBezTo>
                  <a:pt x="170" y="130"/>
                  <a:pt x="170" y="130"/>
                  <a:pt x="170" y="130"/>
                </a:cubicBezTo>
                <a:cubicBezTo>
                  <a:pt x="170" y="134"/>
                  <a:pt x="168" y="138"/>
                  <a:pt x="165" y="141"/>
                </a:cubicBezTo>
                <a:cubicBezTo>
                  <a:pt x="162" y="144"/>
                  <a:pt x="159" y="145"/>
                  <a:pt x="155" y="145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11" y="145"/>
                  <a:pt x="8" y="144"/>
                  <a:pt x="5" y="141"/>
                </a:cubicBezTo>
                <a:cubicBezTo>
                  <a:pt x="2" y="138"/>
                  <a:pt x="0" y="134"/>
                  <a:pt x="0" y="130"/>
                </a:cubicBezTo>
                <a:cubicBezTo>
                  <a:pt x="0" y="85"/>
                  <a:pt x="0" y="85"/>
                  <a:pt x="0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64" y="102"/>
                  <a:pt x="65" y="103"/>
                  <a:pt x="66" y="104"/>
                </a:cubicBezTo>
                <a:cubicBezTo>
                  <a:pt x="67" y="105"/>
                  <a:pt x="68" y="106"/>
                  <a:pt x="70" y="106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102" y="106"/>
                  <a:pt x="103" y="105"/>
                  <a:pt x="104" y="104"/>
                </a:cubicBezTo>
                <a:cubicBezTo>
                  <a:pt x="106" y="103"/>
                  <a:pt x="106" y="102"/>
                  <a:pt x="106" y="100"/>
                </a:cubicBezTo>
                <a:cubicBezTo>
                  <a:pt x="106" y="85"/>
                  <a:pt x="106" y="85"/>
                  <a:pt x="106" y="85"/>
                </a:cubicBezTo>
                <a:lnTo>
                  <a:pt x="170" y="85"/>
                </a:lnTo>
                <a:close/>
                <a:moveTo>
                  <a:pt x="61" y="24"/>
                </a:moveTo>
                <a:cubicBezTo>
                  <a:pt x="109" y="24"/>
                  <a:pt x="109" y="24"/>
                  <a:pt x="109" y="24"/>
                </a:cubicBezTo>
                <a:cubicBezTo>
                  <a:pt x="109" y="12"/>
                  <a:pt x="109" y="12"/>
                  <a:pt x="109" y="12"/>
                </a:cubicBezTo>
                <a:cubicBezTo>
                  <a:pt x="61" y="12"/>
                  <a:pt x="61" y="12"/>
                  <a:pt x="61" y="12"/>
                </a:cubicBezTo>
                <a:lnTo>
                  <a:pt x="61" y="24"/>
                </a:lnTo>
                <a:close/>
                <a:moveTo>
                  <a:pt x="97" y="85"/>
                </a:moveTo>
                <a:cubicBezTo>
                  <a:pt x="97" y="97"/>
                  <a:pt x="97" y="97"/>
                  <a:pt x="97" y="97"/>
                </a:cubicBezTo>
                <a:cubicBezTo>
                  <a:pt x="73" y="97"/>
                  <a:pt x="73" y="97"/>
                  <a:pt x="73" y="97"/>
                </a:cubicBezTo>
                <a:cubicBezTo>
                  <a:pt x="73" y="85"/>
                  <a:pt x="73" y="85"/>
                  <a:pt x="73" y="85"/>
                </a:cubicBezTo>
                <a:lnTo>
                  <a:pt x="97" y="8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82"/>
          <p:cNvSpPr>
            <a:spLocks noEditPoints="1"/>
          </p:cNvSpPr>
          <p:nvPr/>
        </p:nvSpPr>
        <p:spPr bwMode="auto">
          <a:xfrm flipH="1">
            <a:off x="9137884" y="3868103"/>
            <a:ext cx="169570" cy="167875"/>
          </a:xfrm>
          <a:custGeom>
            <a:avLst/>
            <a:gdLst>
              <a:gd name="T0" fmla="*/ 149 w 151"/>
              <a:gd name="T1" fmla="*/ 81 h 149"/>
              <a:gd name="T2" fmla="*/ 151 w 151"/>
              <a:gd name="T3" fmla="*/ 85 h 149"/>
              <a:gd name="T4" fmla="*/ 149 w 151"/>
              <a:gd name="T5" fmla="*/ 89 h 149"/>
              <a:gd name="T6" fmla="*/ 145 w 151"/>
              <a:gd name="T7" fmla="*/ 91 h 149"/>
              <a:gd name="T8" fmla="*/ 124 w 151"/>
              <a:gd name="T9" fmla="*/ 91 h 149"/>
              <a:gd name="T10" fmla="*/ 117 w 151"/>
              <a:gd name="T11" fmla="*/ 118 h 149"/>
              <a:gd name="T12" fmla="*/ 137 w 151"/>
              <a:gd name="T13" fmla="*/ 138 h 149"/>
              <a:gd name="T14" fmla="*/ 139 w 151"/>
              <a:gd name="T15" fmla="*/ 142 h 149"/>
              <a:gd name="T16" fmla="*/ 137 w 151"/>
              <a:gd name="T17" fmla="*/ 147 h 149"/>
              <a:gd name="T18" fmla="*/ 133 w 151"/>
              <a:gd name="T19" fmla="*/ 149 h 149"/>
              <a:gd name="T20" fmla="*/ 128 w 151"/>
              <a:gd name="T21" fmla="*/ 147 h 149"/>
              <a:gd name="T22" fmla="*/ 110 w 151"/>
              <a:gd name="T23" fmla="*/ 128 h 149"/>
              <a:gd name="T24" fmla="*/ 108 w 151"/>
              <a:gd name="T25" fmla="*/ 129 h 149"/>
              <a:gd name="T26" fmla="*/ 104 w 151"/>
              <a:gd name="T27" fmla="*/ 132 h 149"/>
              <a:gd name="T28" fmla="*/ 98 w 151"/>
              <a:gd name="T29" fmla="*/ 135 h 149"/>
              <a:gd name="T30" fmla="*/ 90 w 151"/>
              <a:gd name="T31" fmla="*/ 138 h 149"/>
              <a:gd name="T32" fmla="*/ 81 w 151"/>
              <a:gd name="T33" fmla="*/ 139 h 149"/>
              <a:gd name="T34" fmla="*/ 81 w 151"/>
              <a:gd name="T35" fmla="*/ 55 h 149"/>
              <a:gd name="T36" fmla="*/ 69 w 151"/>
              <a:gd name="T37" fmla="*/ 55 h 149"/>
              <a:gd name="T38" fmla="*/ 69 w 151"/>
              <a:gd name="T39" fmla="*/ 139 h 149"/>
              <a:gd name="T40" fmla="*/ 60 w 151"/>
              <a:gd name="T41" fmla="*/ 138 h 149"/>
              <a:gd name="T42" fmla="*/ 51 w 151"/>
              <a:gd name="T43" fmla="*/ 135 h 149"/>
              <a:gd name="T44" fmla="*/ 45 w 151"/>
              <a:gd name="T45" fmla="*/ 131 h 149"/>
              <a:gd name="T46" fmla="*/ 41 w 151"/>
              <a:gd name="T47" fmla="*/ 128 h 149"/>
              <a:gd name="T48" fmla="*/ 40 w 151"/>
              <a:gd name="T49" fmla="*/ 127 h 149"/>
              <a:gd name="T50" fmla="*/ 22 w 151"/>
              <a:gd name="T51" fmla="*/ 147 h 149"/>
              <a:gd name="T52" fmla="*/ 18 w 151"/>
              <a:gd name="T53" fmla="*/ 149 h 149"/>
              <a:gd name="T54" fmla="*/ 14 w 151"/>
              <a:gd name="T55" fmla="*/ 147 h 149"/>
              <a:gd name="T56" fmla="*/ 12 w 151"/>
              <a:gd name="T57" fmla="*/ 143 h 149"/>
              <a:gd name="T58" fmla="*/ 13 w 151"/>
              <a:gd name="T59" fmla="*/ 138 h 149"/>
              <a:gd name="T60" fmla="*/ 32 w 151"/>
              <a:gd name="T61" fmla="*/ 117 h 149"/>
              <a:gd name="T62" fmla="*/ 27 w 151"/>
              <a:gd name="T63" fmla="*/ 91 h 149"/>
              <a:gd name="T64" fmla="*/ 6 w 151"/>
              <a:gd name="T65" fmla="*/ 91 h 149"/>
              <a:gd name="T66" fmla="*/ 1 w 151"/>
              <a:gd name="T67" fmla="*/ 89 h 149"/>
              <a:gd name="T68" fmla="*/ 0 w 151"/>
              <a:gd name="T69" fmla="*/ 85 h 149"/>
              <a:gd name="T70" fmla="*/ 1 w 151"/>
              <a:gd name="T71" fmla="*/ 81 h 149"/>
              <a:gd name="T72" fmla="*/ 6 w 151"/>
              <a:gd name="T73" fmla="*/ 79 h 149"/>
              <a:gd name="T74" fmla="*/ 27 w 151"/>
              <a:gd name="T75" fmla="*/ 79 h 149"/>
              <a:gd name="T76" fmla="*/ 27 w 151"/>
              <a:gd name="T77" fmla="*/ 51 h 149"/>
              <a:gd name="T78" fmla="*/ 10 w 151"/>
              <a:gd name="T79" fmla="*/ 35 h 149"/>
              <a:gd name="T80" fmla="*/ 9 w 151"/>
              <a:gd name="T81" fmla="*/ 31 h 149"/>
              <a:gd name="T82" fmla="*/ 10 w 151"/>
              <a:gd name="T83" fmla="*/ 26 h 149"/>
              <a:gd name="T84" fmla="*/ 15 w 151"/>
              <a:gd name="T85" fmla="*/ 24 h 149"/>
              <a:gd name="T86" fmla="*/ 19 w 151"/>
              <a:gd name="T87" fmla="*/ 26 h 149"/>
              <a:gd name="T88" fmla="*/ 35 w 151"/>
              <a:gd name="T89" fmla="*/ 43 h 149"/>
              <a:gd name="T90" fmla="*/ 115 w 151"/>
              <a:gd name="T91" fmla="*/ 43 h 149"/>
              <a:gd name="T92" fmla="*/ 131 w 151"/>
              <a:gd name="T93" fmla="*/ 26 h 149"/>
              <a:gd name="T94" fmla="*/ 136 w 151"/>
              <a:gd name="T95" fmla="*/ 24 h 149"/>
              <a:gd name="T96" fmla="*/ 140 w 151"/>
              <a:gd name="T97" fmla="*/ 26 h 149"/>
              <a:gd name="T98" fmla="*/ 142 w 151"/>
              <a:gd name="T99" fmla="*/ 31 h 149"/>
              <a:gd name="T100" fmla="*/ 140 w 151"/>
              <a:gd name="T101" fmla="*/ 35 h 149"/>
              <a:gd name="T102" fmla="*/ 124 w 151"/>
              <a:gd name="T103" fmla="*/ 51 h 149"/>
              <a:gd name="T104" fmla="*/ 124 w 151"/>
              <a:gd name="T105" fmla="*/ 79 h 149"/>
              <a:gd name="T106" fmla="*/ 145 w 151"/>
              <a:gd name="T107" fmla="*/ 79 h 149"/>
              <a:gd name="T108" fmla="*/ 149 w 151"/>
              <a:gd name="T109" fmla="*/ 81 h 149"/>
              <a:gd name="T110" fmla="*/ 105 w 151"/>
              <a:gd name="T111" fmla="*/ 31 h 149"/>
              <a:gd name="T112" fmla="*/ 45 w 151"/>
              <a:gd name="T113" fmla="*/ 31 h 149"/>
              <a:gd name="T114" fmla="*/ 54 w 151"/>
              <a:gd name="T115" fmla="*/ 9 h 149"/>
              <a:gd name="T116" fmla="*/ 75 w 151"/>
              <a:gd name="T117" fmla="*/ 0 h 149"/>
              <a:gd name="T118" fmla="*/ 97 w 151"/>
              <a:gd name="T119" fmla="*/ 9 h 149"/>
              <a:gd name="T120" fmla="*/ 105 w 151"/>
              <a:gd name="T121" fmla="*/ 3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1" h="149">
                <a:moveTo>
                  <a:pt x="149" y="81"/>
                </a:moveTo>
                <a:cubicBezTo>
                  <a:pt x="150" y="82"/>
                  <a:pt x="151" y="83"/>
                  <a:pt x="151" y="85"/>
                </a:cubicBezTo>
                <a:cubicBezTo>
                  <a:pt x="151" y="87"/>
                  <a:pt x="150" y="88"/>
                  <a:pt x="149" y="89"/>
                </a:cubicBezTo>
                <a:cubicBezTo>
                  <a:pt x="148" y="90"/>
                  <a:pt x="146" y="91"/>
                  <a:pt x="145" y="91"/>
                </a:cubicBezTo>
                <a:cubicBezTo>
                  <a:pt x="124" y="91"/>
                  <a:pt x="124" y="91"/>
                  <a:pt x="124" y="91"/>
                </a:cubicBezTo>
                <a:cubicBezTo>
                  <a:pt x="124" y="102"/>
                  <a:pt x="122" y="111"/>
                  <a:pt x="117" y="118"/>
                </a:cubicBezTo>
                <a:cubicBezTo>
                  <a:pt x="137" y="138"/>
                  <a:pt x="137" y="138"/>
                  <a:pt x="137" y="138"/>
                </a:cubicBezTo>
                <a:cubicBezTo>
                  <a:pt x="138" y="139"/>
                  <a:pt x="139" y="141"/>
                  <a:pt x="139" y="142"/>
                </a:cubicBezTo>
                <a:cubicBezTo>
                  <a:pt x="139" y="144"/>
                  <a:pt x="138" y="146"/>
                  <a:pt x="137" y="147"/>
                </a:cubicBezTo>
                <a:cubicBezTo>
                  <a:pt x="136" y="148"/>
                  <a:pt x="134" y="149"/>
                  <a:pt x="133" y="149"/>
                </a:cubicBezTo>
                <a:cubicBezTo>
                  <a:pt x="131" y="149"/>
                  <a:pt x="130" y="148"/>
                  <a:pt x="128" y="147"/>
                </a:cubicBezTo>
                <a:cubicBezTo>
                  <a:pt x="110" y="128"/>
                  <a:pt x="110" y="128"/>
                  <a:pt x="110" y="128"/>
                </a:cubicBezTo>
                <a:cubicBezTo>
                  <a:pt x="109" y="128"/>
                  <a:pt x="109" y="129"/>
                  <a:pt x="108" y="129"/>
                </a:cubicBezTo>
                <a:cubicBezTo>
                  <a:pt x="108" y="130"/>
                  <a:pt x="106" y="131"/>
                  <a:pt x="104" y="132"/>
                </a:cubicBezTo>
                <a:cubicBezTo>
                  <a:pt x="102" y="133"/>
                  <a:pt x="100" y="134"/>
                  <a:pt x="98" y="135"/>
                </a:cubicBezTo>
                <a:cubicBezTo>
                  <a:pt x="96" y="136"/>
                  <a:pt x="94" y="137"/>
                  <a:pt x="90" y="138"/>
                </a:cubicBezTo>
                <a:cubicBezTo>
                  <a:pt x="87" y="139"/>
                  <a:pt x="84" y="139"/>
                  <a:pt x="81" y="139"/>
                </a:cubicBezTo>
                <a:cubicBezTo>
                  <a:pt x="81" y="55"/>
                  <a:pt x="81" y="55"/>
                  <a:pt x="81" y="55"/>
                </a:cubicBezTo>
                <a:cubicBezTo>
                  <a:pt x="69" y="55"/>
                  <a:pt x="69" y="55"/>
                  <a:pt x="69" y="55"/>
                </a:cubicBezTo>
                <a:cubicBezTo>
                  <a:pt x="69" y="139"/>
                  <a:pt x="69" y="139"/>
                  <a:pt x="69" y="139"/>
                </a:cubicBezTo>
                <a:cubicBezTo>
                  <a:pt x="66" y="139"/>
                  <a:pt x="63" y="139"/>
                  <a:pt x="60" y="138"/>
                </a:cubicBezTo>
                <a:cubicBezTo>
                  <a:pt x="56" y="137"/>
                  <a:pt x="54" y="136"/>
                  <a:pt x="51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43" y="130"/>
                  <a:pt x="42" y="129"/>
                  <a:pt x="41" y="12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22" y="147"/>
                  <a:pt x="22" y="147"/>
                  <a:pt x="22" y="147"/>
                </a:cubicBezTo>
                <a:cubicBezTo>
                  <a:pt x="21" y="148"/>
                  <a:pt x="19" y="149"/>
                  <a:pt x="18" y="149"/>
                </a:cubicBezTo>
                <a:cubicBezTo>
                  <a:pt x="16" y="149"/>
                  <a:pt x="15" y="148"/>
                  <a:pt x="14" y="147"/>
                </a:cubicBezTo>
                <a:cubicBezTo>
                  <a:pt x="12" y="146"/>
                  <a:pt x="12" y="144"/>
                  <a:pt x="12" y="143"/>
                </a:cubicBezTo>
                <a:cubicBezTo>
                  <a:pt x="12" y="141"/>
                  <a:pt x="12" y="140"/>
                  <a:pt x="13" y="138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29" y="110"/>
                  <a:pt x="27" y="101"/>
                  <a:pt x="27" y="91"/>
                </a:cubicBezTo>
                <a:cubicBezTo>
                  <a:pt x="6" y="91"/>
                  <a:pt x="6" y="91"/>
                  <a:pt x="6" y="91"/>
                </a:cubicBezTo>
                <a:cubicBezTo>
                  <a:pt x="4" y="91"/>
                  <a:pt x="3" y="90"/>
                  <a:pt x="1" y="89"/>
                </a:cubicBezTo>
                <a:cubicBezTo>
                  <a:pt x="0" y="88"/>
                  <a:pt x="0" y="87"/>
                  <a:pt x="0" y="85"/>
                </a:cubicBezTo>
                <a:cubicBezTo>
                  <a:pt x="0" y="83"/>
                  <a:pt x="0" y="82"/>
                  <a:pt x="1" y="81"/>
                </a:cubicBezTo>
                <a:cubicBezTo>
                  <a:pt x="3" y="80"/>
                  <a:pt x="4" y="79"/>
                  <a:pt x="6" y="79"/>
                </a:cubicBezTo>
                <a:cubicBezTo>
                  <a:pt x="27" y="79"/>
                  <a:pt x="27" y="79"/>
                  <a:pt x="27" y="79"/>
                </a:cubicBezTo>
                <a:cubicBezTo>
                  <a:pt x="27" y="51"/>
                  <a:pt x="27" y="51"/>
                  <a:pt x="27" y="51"/>
                </a:cubicBezTo>
                <a:cubicBezTo>
                  <a:pt x="10" y="35"/>
                  <a:pt x="10" y="35"/>
                  <a:pt x="10" y="35"/>
                </a:cubicBezTo>
                <a:cubicBezTo>
                  <a:pt x="9" y="34"/>
                  <a:pt x="9" y="32"/>
                  <a:pt x="9" y="31"/>
                </a:cubicBezTo>
                <a:cubicBezTo>
                  <a:pt x="9" y="29"/>
                  <a:pt x="9" y="27"/>
                  <a:pt x="10" y="26"/>
                </a:cubicBezTo>
                <a:cubicBezTo>
                  <a:pt x="12" y="25"/>
                  <a:pt x="13" y="24"/>
                  <a:pt x="15" y="24"/>
                </a:cubicBezTo>
                <a:cubicBezTo>
                  <a:pt x="16" y="24"/>
                  <a:pt x="18" y="25"/>
                  <a:pt x="19" y="26"/>
                </a:cubicBezTo>
                <a:cubicBezTo>
                  <a:pt x="35" y="43"/>
                  <a:pt x="35" y="43"/>
                  <a:pt x="35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31" y="26"/>
                  <a:pt x="131" y="26"/>
                  <a:pt x="131" y="26"/>
                </a:cubicBezTo>
                <a:cubicBezTo>
                  <a:pt x="133" y="25"/>
                  <a:pt x="134" y="24"/>
                  <a:pt x="136" y="24"/>
                </a:cubicBezTo>
                <a:cubicBezTo>
                  <a:pt x="137" y="24"/>
                  <a:pt x="139" y="25"/>
                  <a:pt x="140" y="26"/>
                </a:cubicBezTo>
                <a:cubicBezTo>
                  <a:pt x="141" y="27"/>
                  <a:pt x="142" y="29"/>
                  <a:pt x="142" y="31"/>
                </a:cubicBezTo>
                <a:cubicBezTo>
                  <a:pt x="142" y="32"/>
                  <a:pt x="141" y="34"/>
                  <a:pt x="140" y="35"/>
                </a:cubicBezTo>
                <a:cubicBezTo>
                  <a:pt x="124" y="51"/>
                  <a:pt x="124" y="51"/>
                  <a:pt x="124" y="51"/>
                </a:cubicBezTo>
                <a:cubicBezTo>
                  <a:pt x="124" y="79"/>
                  <a:pt x="124" y="79"/>
                  <a:pt x="124" y="79"/>
                </a:cubicBezTo>
                <a:cubicBezTo>
                  <a:pt x="145" y="79"/>
                  <a:pt x="145" y="79"/>
                  <a:pt x="145" y="79"/>
                </a:cubicBezTo>
                <a:cubicBezTo>
                  <a:pt x="146" y="79"/>
                  <a:pt x="148" y="80"/>
                  <a:pt x="149" y="81"/>
                </a:cubicBezTo>
                <a:close/>
                <a:moveTo>
                  <a:pt x="105" y="31"/>
                </a:moveTo>
                <a:cubicBezTo>
                  <a:pt x="45" y="31"/>
                  <a:pt x="45" y="31"/>
                  <a:pt x="45" y="31"/>
                </a:cubicBezTo>
                <a:cubicBezTo>
                  <a:pt x="45" y="22"/>
                  <a:pt x="48" y="15"/>
                  <a:pt x="54" y="9"/>
                </a:cubicBezTo>
                <a:cubicBezTo>
                  <a:pt x="60" y="3"/>
                  <a:pt x="67" y="0"/>
                  <a:pt x="75" y="0"/>
                </a:cubicBezTo>
                <a:cubicBezTo>
                  <a:pt x="84" y="0"/>
                  <a:pt x="91" y="3"/>
                  <a:pt x="97" y="9"/>
                </a:cubicBezTo>
                <a:cubicBezTo>
                  <a:pt x="103" y="15"/>
                  <a:pt x="105" y="22"/>
                  <a:pt x="105" y="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2"/>
          <p:cNvSpPr>
            <a:spLocks noEditPoints="1"/>
          </p:cNvSpPr>
          <p:nvPr/>
        </p:nvSpPr>
        <p:spPr bwMode="auto">
          <a:xfrm>
            <a:off x="10040002" y="3868103"/>
            <a:ext cx="160196" cy="176580"/>
          </a:xfrm>
          <a:custGeom>
            <a:avLst/>
            <a:gdLst>
              <a:gd name="T0" fmla="*/ 133 w 133"/>
              <a:gd name="T1" fmla="*/ 121 h 146"/>
              <a:gd name="T2" fmla="*/ 126 w 133"/>
              <a:gd name="T3" fmla="*/ 139 h 146"/>
              <a:gd name="T4" fmla="*/ 108 w 133"/>
              <a:gd name="T5" fmla="*/ 146 h 146"/>
              <a:gd name="T6" fmla="*/ 25 w 133"/>
              <a:gd name="T7" fmla="*/ 146 h 146"/>
              <a:gd name="T8" fmla="*/ 7 w 133"/>
              <a:gd name="T9" fmla="*/ 139 h 146"/>
              <a:gd name="T10" fmla="*/ 0 w 133"/>
              <a:gd name="T11" fmla="*/ 121 h 146"/>
              <a:gd name="T12" fmla="*/ 0 w 133"/>
              <a:gd name="T13" fmla="*/ 111 h 146"/>
              <a:gd name="T14" fmla="*/ 2 w 133"/>
              <a:gd name="T15" fmla="*/ 101 h 146"/>
              <a:gd name="T16" fmla="*/ 4 w 133"/>
              <a:gd name="T17" fmla="*/ 91 h 146"/>
              <a:gd name="T18" fmla="*/ 8 w 133"/>
              <a:gd name="T19" fmla="*/ 82 h 146"/>
              <a:gd name="T20" fmla="*/ 14 w 133"/>
              <a:gd name="T21" fmla="*/ 74 h 146"/>
              <a:gd name="T22" fmla="*/ 22 w 133"/>
              <a:gd name="T23" fmla="*/ 69 h 146"/>
              <a:gd name="T24" fmla="*/ 33 w 133"/>
              <a:gd name="T25" fmla="*/ 67 h 146"/>
              <a:gd name="T26" fmla="*/ 37 w 133"/>
              <a:gd name="T27" fmla="*/ 69 h 146"/>
              <a:gd name="T28" fmla="*/ 44 w 133"/>
              <a:gd name="T29" fmla="*/ 73 h 146"/>
              <a:gd name="T30" fmla="*/ 54 w 133"/>
              <a:gd name="T31" fmla="*/ 78 h 146"/>
              <a:gd name="T32" fmla="*/ 66 w 133"/>
              <a:gd name="T33" fmla="*/ 80 h 146"/>
              <a:gd name="T34" fmla="*/ 79 w 133"/>
              <a:gd name="T35" fmla="*/ 78 h 146"/>
              <a:gd name="T36" fmla="*/ 89 w 133"/>
              <a:gd name="T37" fmla="*/ 73 h 146"/>
              <a:gd name="T38" fmla="*/ 96 w 133"/>
              <a:gd name="T39" fmla="*/ 69 h 146"/>
              <a:gd name="T40" fmla="*/ 100 w 133"/>
              <a:gd name="T41" fmla="*/ 67 h 146"/>
              <a:gd name="T42" fmla="*/ 111 w 133"/>
              <a:gd name="T43" fmla="*/ 69 h 146"/>
              <a:gd name="T44" fmla="*/ 119 w 133"/>
              <a:gd name="T45" fmla="*/ 74 h 146"/>
              <a:gd name="T46" fmla="*/ 125 w 133"/>
              <a:gd name="T47" fmla="*/ 82 h 146"/>
              <a:gd name="T48" fmla="*/ 129 w 133"/>
              <a:gd name="T49" fmla="*/ 91 h 146"/>
              <a:gd name="T50" fmla="*/ 131 w 133"/>
              <a:gd name="T51" fmla="*/ 101 h 146"/>
              <a:gd name="T52" fmla="*/ 133 w 133"/>
              <a:gd name="T53" fmla="*/ 111 h 146"/>
              <a:gd name="T54" fmla="*/ 133 w 133"/>
              <a:gd name="T55" fmla="*/ 121 h 146"/>
              <a:gd name="T56" fmla="*/ 92 w 133"/>
              <a:gd name="T57" fmla="*/ 11 h 146"/>
              <a:gd name="T58" fmla="*/ 103 w 133"/>
              <a:gd name="T59" fmla="*/ 37 h 146"/>
              <a:gd name="T60" fmla="*/ 92 w 133"/>
              <a:gd name="T61" fmla="*/ 62 h 146"/>
              <a:gd name="T62" fmla="*/ 66 w 133"/>
              <a:gd name="T63" fmla="*/ 73 h 146"/>
              <a:gd name="T64" fmla="*/ 41 w 133"/>
              <a:gd name="T65" fmla="*/ 62 h 146"/>
              <a:gd name="T66" fmla="*/ 30 w 133"/>
              <a:gd name="T67" fmla="*/ 37 h 146"/>
              <a:gd name="T68" fmla="*/ 41 w 133"/>
              <a:gd name="T69" fmla="*/ 11 h 146"/>
              <a:gd name="T70" fmla="*/ 66 w 133"/>
              <a:gd name="T71" fmla="*/ 0 h 146"/>
              <a:gd name="T72" fmla="*/ 92 w 133"/>
              <a:gd name="T73" fmla="*/ 1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3" h="146">
                <a:moveTo>
                  <a:pt x="133" y="121"/>
                </a:moveTo>
                <a:cubicBezTo>
                  <a:pt x="133" y="129"/>
                  <a:pt x="131" y="135"/>
                  <a:pt x="126" y="139"/>
                </a:cubicBezTo>
                <a:cubicBezTo>
                  <a:pt x="121" y="143"/>
                  <a:pt x="115" y="146"/>
                  <a:pt x="108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17" y="146"/>
                  <a:pt x="11" y="143"/>
                  <a:pt x="7" y="139"/>
                </a:cubicBezTo>
                <a:cubicBezTo>
                  <a:pt x="2" y="135"/>
                  <a:pt x="0" y="129"/>
                  <a:pt x="0" y="121"/>
                </a:cubicBezTo>
                <a:cubicBezTo>
                  <a:pt x="0" y="118"/>
                  <a:pt x="0" y="114"/>
                  <a:pt x="0" y="111"/>
                </a:cubicBezTo>
                <a:cubicBezTo>
                  <a:pt x="0" y="108"/>
                  <a:pt x="1" y="105"/>
                  <a:pt x="2" y="101"/>
                </a:cubicBezTo>
                <a:cubicBezTo>
                  <a:pt x="2" y="97"/>
                  <a:pt x="3" y="94"/>
                  <a:pt x="4" y="91"/>
                </a:cubicBezTo>
                <a:cubicBezTo>
                  <a:pt x="5" y="88"/>
                  <a:pt x="6" y="85"/>
                  <a:pt x="8" y="82"/>
                </a:cubicBezTo>
                <a:cubicBezTo>
                  <a:pt x="10" y="79"/>
                  <a:pt x="12" y="76"/>
                  <a:pt x="14" y="74"/>
                </a:cubicBezTo>
                <a:cubicBezTo>
                  <a:pt x="16" y="72"/>
                  <a:pt x="19" y="70"/>
                  <a:pt x="22" y="69"/>
                </a:cubicBezTo>
                <a:cubicBezTo>
                  <a:pt x="25" y="68"/>
                  <a:pt x="29" y="67"/>
                  <a:pt x="33" y="67"/>
                </a:cubicBezTo>
                <a:cubicBezTo>
                  <a:pt x="33" y="67"/>
                  <a:pt x="34" y="68"/>
                  <a:pt x="37" y="69"/>
                </a:cubicBezTo>
                <a:cubicBezTo>
                  <a:pt x="39" y="70"/>
                  <a:pt x="41" y="72"/>
                  <a:pt x="44" y="73"/>
                </a:cubicBezTo>
                <a:cubicBezTo>
                  <a:pt x="46" y="75"/>
                  <a:pt x="50" y="77"/>
                  <a:pt x="54" y="78"/>
                </a:cubicBezTo>
                <a:cubicBezTo>
                  <a:pt x="58" y="79"/>
                  <a:pt x="62" y="80"/>
                  <a:pt x="66" y="80"/>
                </a:cubicBezTo>
                <a:cubicBezTo>
                  <a:pt x="71" y="80"/>
                  <a:pt x="75" y="79"/>
                  <a:pt x="79" y="78"/>
                </a:cubicBezTo>
                <a:cubicBezTo>
                  <a:pt x="83" y="77"/>
                  <a:pt x="87" y="75"/>
                  <a:pt x="89" y="73"/>
                </a:cubicBezTo>
                <a:cubicBezTo>
                  <a:pt x="92" y="72"/>
                  <a:pt x="94" y="70"/>
                  <a:pt x="96" y="69"/>
                </a:cubicBezTo>
                <a:cubicBezTo>
                  <a:pt x="98" y="68"/>
                  <a:pt x="100" y="67"/>
                  <a:pt x="100" y="67"/>
                </a:cubicBezTo>
                <a:cubicBezTo>
                  <a:pt x="104" y="67"/>
                  <a:pt x="108" y="68"/>
                  <a:pt x="111" y="69"/>
                </a:cubicBezTo>
                <a:cubicBezTo>
                  <a:pt x="114" y="70"/>
                  <a:pt x="117" y="72"/>
                  <a:pt x="119" y="74"/>
                </a:cubicBezTo>
                <a:cubicBezTo>
                  <a:pt x="121" y="76"/>
                  <a:pt x="123" y="79"/>
                  <a:pt x="125" y="82"/>
                </a:cubicBezTo>
                <a:cubicBezTo>
                  <a:pt x="126" y="85"/>
                  <a:pt x="128" y="88"/>
                  <a:pt x="129" y="91"/>
                </a:cubicBezTo>
                <a:cubicBezTo>
                  <a:pt x="130" y="94"/>
                  <a:pt x="131" y="97"/>
                  <a:pt x="131" y="101"/>
                </a:cubicBezTo>
                <a:cubicBezTo>
                  <a:pt x="132" y="105"/>
                  <a:pt x="132" y="108"/>
                  <a:pt x="133" y="111"/>
                </a:cubicBezTo>
                <a:cubicBezTo>
                  <a:pt x="133" y="114"/>
                  <a:pt x="133" y="118"/>
                  <a:pt x="133" y="121"/>
                </a:cubicBezTo>
                <a:close/>
                <a:moveTo>
                  <a:pt x="92" y="11"/>
                </a:moveTo>
                <a:cubicBezTo>
                  <a:pt x="99" y="18"/>
                  <a:pt x="103" y="27"/>
                  <a:pt x="103" y="37"/>
                </a:cubicBezTo>
                <a:cubicBezTo>
                  <a:pt x="103" y="47"/>
                  <a:pt x="99" y="55"/>
                  <a:pt x="92" y="62"/>
                </a:cubicBezTo>
                <a:cubicBezTo>
                  <a:pt x="85" y="69"/>
                  <a:pt x="76" y="73"/>
                  <a:pt x="66" y="73"/>
                </a:cubicBezTo>
                <a:cubicBezTo>
                  <a:pt x="56" y="73"/>
                  <a:pt x="48" y="69"/>
                  <a:pt x="41" y="62"/>
                </a:cubicBezTo>
                <a:cubicBezTo>
                  <a:pt x="34" y="55"/>
                  <a:pt x="30" y="47"/>
                  <a:pt x="30" y="37"/>
                </a:cubicBezTo>
                <a:cubicBezTo>
                  <a:pt x="30" y="27"/>
                  <a:pt x="34" y="18"/>
                  <a:pt x="41" y="11"/>
                </a:cubicBezTo>
                <a:cubicBezTo>
                  <a:pt x="48" y="4"/>
                  <a:pt x="56" y="0"/>
                  <a:pt x="66" y="0"/>
                </a:cubicBezTo>
                <a:cubicBezTo>
                  <a:pt x="76" y="0"/>
                  <a:pt x="85" y="4"/>
                  <a:pt x="92" y="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1122860" y="2322412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PROJECT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STEPS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63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122860" y="2322412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DELIGHT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CONTENTS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14"/>
          <p:cNvSpPr/>
          <p:nvPr/>
        </p:nvSpPr>
        <p:spPr>
          <a:xfrm>
            <a:off x="5731706" y="1374443"/>
            <a:ext cx="914162" cy="914162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/>
          </a:p>
        </p:txBody>
      </p:sp>
      <p:sp>
        <p:nvSpPr>
          <p:cNvPr id="10" name="TextBox 9"/>
          <p:cNvSpPr txBox="1"/>
          <p:nvPr/>
        </p:nvSpPr>
        <p:spPr>
          <a:xfrm>
            <a:off x="6819933" y="1465762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rPr>
              <a:t>제목을 입력해주세요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9932" y="1770431"/>
            <a:ext cx="2577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내용은 여기에 입력해주세요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내용은 여기에 입력해주세요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내용은 여기에 입력해주세요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내용은 여기에 입력해주세요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13" name="Oval 20"/>
          <p:cNvSpPr/>
          <p:nvPr/>
        </p:nvSpPr>
        <p:spPr>
          <a:xfrm>
            <a:off x="5731706" y="2971918"/>
            <a:ext cx="914162" cy="9141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/>
          </a:p>
        </p:txBody>
      </p:sp>
      <p:sp>
        <p:nvSpPr>
          <p:cNvPr id="17" name="Oval 26"/>
          <p:cNvSpPr/>
          <p:nvPr/>
        </p:nvSpPr>
        <p:spPr>
          <a:xfrm>
            <a:off x="5731706" y="4569393"/>
            <a:ext cx="914162" cy="914162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/>
          </a:p>
        </p:txBody>
      </p:sp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5980306" y="1552516"/>
            <a:ext cx="436011" cy="481724"/>
          </a:xfrm>
          <a:custGeom>
            <a:avLst/>
            <a:gdLst>
              <a:gd name="T0" fmla="*/ 0 w 187"/>
              <a:gd name="T1" fmla="*/ 208 h 208"/>
              <a:gd name="T2" fmla="*/ 7 w 187"/>
              <a:gd name="T3" fmla="*/ 154 h 208"/>
              <a:gd name="T4" fmla="*/ 15 w 187"/>
              <a:gd name="T5" fmla="*/ 140 h 208"/>
              <a:gd name="T6" fmla="*/ 28 w 187"/>
              <a:gd name="T7" fmla="*/ 135 h 208"/>
              <a:gd name="T8" fmla="*/ 158 w 187"/>
              <a:gd name="T9" fmla="*/ 135 h 208"/>
              <a:gd name="T10" fmla="*/ 172 w 187"/>
              <a:gd name="T11" fmla="*/ 140 h 208"/>
              <a:gd name="T12" fmla="*/ 179 w 187"/>
              <a:gd name="T13" fmla="*/ 154 h 208"/>
              <a:gd name="T14" fmla="*/ 187 w 187"/>
              <a:gd name="T15" fmla="*/ 208 h 208"/>
              <a:gd name="T16" fmla="*/ 0 w 187"/>
              <a:gd name="T17" fmla="*/ 208 h 208"/>
              <a:gd name="T18" fmla="*/ 52 w 187"/>
              <a:gd name="T19" fmla="*/ 41 h 208"/>
              <a:gd name="T20" fmla="*/ 64 w 187"/>
              <a:gd name="T21" fmla="*/ 12 h 208"/>
              <a:gd name="T22" fmla="*/ 93 w 187"/>
              <a:gd name="T23" fmla="*/ 0 h 208"/>
              <a:gd name="T24" fmla="*/ 123 w 187"/>
              <a:gd name="T25" fmla="*/ 12 h 208"/>
              <a:gd name="T26" fmla="*/ 135 w 187"/>
              <a:gd name="T27" fmla="*/ 41 h 208"/>
              <a:gd name="T28" fmla="*/ 135 w 187"/>
              <a:gd name="T29" fmla="*/ 47 h 208"/>
              <a:gd name="T30" fmla="*/ 134 w 187"/>
              <a:gd name="T31" fmla="*/ 52 h 208"/>
              <a:gd name="T32" fmla="*/ 124 w 187"/>
              <a:gd name="T33" fmla="*/ 90 h 208"/>
              <a:gd name="T34" fmla="*/ 124 w 187"/>
              <a:gd name="T35" fmla="*/ 90 h 208"/>
              <a:gd name="T36" fmla="*/ 113 w 187"/>
              <a:gd name="T37" fmla="*/ 107 h 208"/>
              <a:gd name="T38" fmla="*/ 93 w 187"/>
              <a:gd name="T39" fmla="*/ 114 h 208"/>
              <a:gd name="T40" fmla="*/ 74 w 187"/>
              <a:gd name="T41" fmla="*/ 107 h 208"/>
              <a:gd name="T42" fmla="*/ 63 w 187"/>
              <a:gd name="T43" fmla="*/ 90 h 208"/>
              <a:gd name="T44" fmla="*/ 63 w 187"/>
              <a:gd name="T45" fmla="*/ 90 h 208"/>
              <a:gd name="T46" fmla="*/ 53 w 187"/>
              <a:gd name="T47" fmla="*/ 52 h 208"/>
              <a:gd name="T48" fmla="*/ 52 w 187"/>
              <a:gd name="T49" fmla="*/ 47 h 208"/>
              <a:gd name="T50" fmla="*/ 52 w 187"/>
              <a:gd name="T51" fmla="*/ 4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7" h="208">
                <a:moveTo>
                  <a:pt x="0" y="208"/>
                </a:moveTo>
                <a:cubicBezTo>
                  <a:pt x="7" y="154"/>
                  <a:pt x="7" y="154"/>
                  <a:pt x="7" y="154"/>
                </a:cubicBezTo>
                <a:cubicBezTo>
                  <a:pt x="8" y="149"/>
                  <a:pt x="11" y="144"/>
                  <a:pt x="15" y="140"/>
                </a:cubicBezTo>
                <a:cubicBezTo>
                  <a:pt x="19" y="137"/>
                  <a:pt x="23" y="135"/>
                  <a:pt x="28" y="135"/>
                </a:cubicBezTo>
                <a:cubicBezTo>
                  <a:pt x="158" y="135"/>
                  <a:pt x="158" y="135"/>
                  <a:pt x="158" y="135"/>
                </a:cubicBezTo>
                <a:cubicBezTo>
                  <a:pt x="163" y="135"/>
                  <a:pt x="168" y="137"/>
                  <a:pt x="172" y="140"/>
                </a:cubicBezTo>
                <a:cubicBezTo>
                  <a:pt x="176" y="144"/>
                  <a:pt x="178" y="148"/>
                  <a:pt x="179" y="154"/>
                </a:cubicBezTo>
                <a:cubicBezTo>
                  <a:pt x="187" y="208"/>
                  <a:pt x="187" y="208"/>
                  <a:pt x="187" y="208"/>
                </a:cubicBezTo>
                <a:lnTo>
                  <a:pt x="0" y="208"/>
                </a:lnTo>
                <a:close/>
                <a:moveTo>
                  <a:pt x="52" y="41"/>
                </a:moveTo>
                <a:cubicBezTo>
                  <a:pt x="52" y="30"/>
                  <a:pt x="56" y="20"/>
                  <a:pt x="64" y="12"/>
                </a:cubicBezTo>
                <a:cubicBezTo>
                  <a:pt x="72" y="4"/>
                  <a:pt x="82" y="0"/>
                  <a:pt x="93" y="0"/>
                </a:cubicBezTo>
                <a:cubicBezTo>
                  <a:pt x="105" y="0"/>
                  <a:pt x="114" y="4"/>
                  <a:pt x="123" y="12"/>
                </a:cubicBezTo>
                <a:cubicBezTo>
                  <a:pt x="131" y="20"/>
                  <a:pt x="135" y="30"/>
                  <a:pt x="135" y="41"/>
                </a:cubicBezTo>
                <a:cubicBezTo>
                  <a:pt x="135" y="43"/>
                  <a:pt x="135" y="45"/>
                  <a:pt x="135" y="47"/>
                </a:cubicBezTo>
                <a:cubicBezTo>
                  <a:pt x="134" y="48"/>
                  <a:pt x="134" y="50"/>
                  <a:pt x="134" y="52"/>
                </a:cubicBezTo>
                <a:cubicBezTo>
                  <a:pt x="124" y="90"/>
                  <a:pt x="124" y="90"/>
                  <a:pt x="124" y="90"/>
                </a:cubicBezTo>
                <a:cubicBezTo>
                  <a:pt x="124" y="90"/>
                  <a:pt x="124" y="90"/>
                  <a:pt x="124" y="90"/>
                </a:cubicBezTo>
                <a:cubicBezTo>
                  <a:pt x="122" y="97"/>
                  <a:pt x="118" y="103"/>
                  <a:pt x="113" y="107"/>
                </a:cubicBezTo>
                <a:cubicBezTo>
                  <a:pt x="107" y="112"/>
                  <a:pt x="101" y="114"/>
                  <a:pt x="93" y="114"/>
                </a:cubicBezTo>
                <a:cubicBezTo>
                  <a:pt x="86" y="114"/>
                  <a:pt x="79" y="112"/>
                  <a:pt x="74" y="107"/>
                </a:cubicBezTo>
                <a:cubicBezTo>
                  <a:pt x="68" y="103"/>
                  <a:pt x="65" y="97"/>
                  <a:pt x="63" y="90"/>
                </a:cubicBezTo>
                <a:cubicBezTo>
                  <a:pt x="63" y="90"/>
                  <a:pt x="63" y="90"/>
                  <a:pt x="63" y="90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0"/>
                  <a:pt x="52" y="48"/>
                  <a:pt x="52" y="47"/>
                </a:cubicBezTo>
                <a:cubicBezTo>
                  <a:pt x="52" y="45"/>
                  <a:pt x="52" y="43"/>
                  <a:pt x="52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1"/>
          <p:cNvSpPr>
            <a:spLocks noEditPoints="1"/>
          </p:cNvSpPr>
          <p:nvPr/>
        </p:nvSpPr>
        <p:spPr bwMode="auto">
          <a:xfrm>
            <a:off x="5926948" y="3193596"/>
            <a:ext cx="530951" cy="436011"/>
          </a:xfrm>
          <a:custGeom>
            <a:avLst/>
            <a:gdLst>
              <a:gd name="T0" fmla="*/ 0 w 229"/>
              <a:gd name="T1" fmla="*/ 187 h 187"/>
              <a:gd name="T2" fmla="*/ 7 w 229"/>
              <a:gd name="T3" fmla="*/ 141 h 187"/>
              <a:gd name="T4" fmla="*/ 13 w 229"/>
              <a:gd name="T5" fmla="*/ 130 h 187"/>
              <a:gd name="T6" fmla="*/ 24 w 229"/>
              <a:gd name="T7" fmla="*/ 125 h 187"/>
              <a:gd name="T8" fmla="*/ 65 w 229"/>
              <a:gd name="T9" fmla="*/ 125 h 187"/>
              <a:gd name="T10" fmla="*/ 57 w 229"/>
              <a:gd name="T11" fmla="*/ 139 h 187"/>
              <a:gd name="T12" fmla="*/ 50 w 229"/>
              <a:gd name="T13" fmla="*/ 187 h 187"/>
              <a:gd name="T14" fmla="*/ 0 w 229"/>
              <a:gd name="T15" fmla="*/ 187 h 187"/>
              <a:gd name="T16" fmla="*/ 44 w 229"/>
              <a:gd name="T17" fmla="*/ 46 h 187"/>
              <a:gd name="T18" fmla="*/ 55 w 229"/>
              <a:gd name="T19" fmla="*/ 21 h 187"/>
              <a:gd name="T20" fmla="*/ 80 w 229"/>
              <a:gd name="T21" fmla="*/ 11 h 187"/>
              <a:gd name="T22" fmla="*/ 100 w 229"/>
              <a:gd name="T23" fmla="*/ 17 h 187"/>
              <a:gd name="T24" fmla="*/ 96 w 229"/>
              <a:gd name="T25" fmla="*/ 35 h 187"/>
              <a:gd name="T26" fmla="*/ 98 w 229"/>
              <a:gd name="T27" fmla="*/ 46 h 187"/>
              <a:gd name="T28" fmla="*/ 107 w 229"/>
              <a:gd name="T29" fmla="*/ 80 h 187"/>
              <a:gd name="T30" fmla="*/ 106 w 229"/>
              <a:gd name="T31" fmla="*/ 87 h 187"/>
              <a:gd name="T32" fmla="*/ 105 w 229"/>
              <a:gd name="T33" fmla="*/ 87 h 187"/>
              <a:gd name="T34" fmla="*/ 96 w 229"/>
              <a:gd name="T35" fmla="*/ 102 h 187"/>
              <a:gd name="T36" fmla="*/ 80 w 229"/>
              <a:gd name="T37" fmla="*/ 108 h 187"/>
              <a:gd name="T38" fmla="*/ 63 w 229"/>
              <a:gd name="T39" fmla="*/ 102 h 187"/>
              <a:gd name="T40" fmla="*/ 54 w 229"/>
              <a:gd name="T41" fmla="*/ 87 h 187"/>
              <a:gd name="T42" fmla="*/ 45 w 229"/>
              <a:gd name="T43" fmla="*/ 55 h 187"/>
              <a:gd name="T44" fmla="*/ 45 w 229"/>
              <a:gd name="T45" fmla="*/ 51 h 187"/>
              <a:gd name="T46" fmla="*/ 44 w 229"/>
              <a:gd name="T47" fmla="*/ 46 h 187"/>
              <a:gd name="T48" fmla="*/ 60 w 229"/>
              <a:gd name="T49" fmla="*/ 187 h 187"/>
              <a:gd name="T50" fmla="*/ 67 w 229"/>
              <a:gd name="T51" fmla="*/ 139 h 187"/>
              <a:gd name="T52" fmla="*/ 74 w 229"/>
              <a:gd name="T53" fmla="*/ 127 h 187"/>
              <a:gd name="T54" fmla="*/ 86 w 229"/>
              <a:gd name="T55" fmla="*/ 122 h 187"/>
              <a:gd name="T56" fmla="*/ 203 w 229"/>
              <a:gd name="T57" fmla="*/ 122 h 187"/>
              <a:gd name="T58" fmla="*/ 215 w 229"/>
              <a:gd name="T59" fmla="*/ 127 h 187"/>
              <a:gd name="T60" fmla="*/ 222 w 229"/>
              <a:gd name="T61" fmla="*/ 139 h 187"/>
              <a:gd name="T62" fmla="*/ 229 w 229"/>
              <a:gd name="T63" fmla="*/ 187 h 187"/>
              <a:gd name="T64" fmla="*/ 60 w 229"/>
              <a:gd name="T65" fmla="*/ 187 h 187"/>
              <a:gd name="T66" fmla="*/ 107 w 229"/>
              <a:gd name="T67" fmla="*/ 37 h 187"/>
              <a:gd name="T68" fmla="*/ 118 w 229"/>
              <a:gd name="T69" fmla="*/ 11 h 187"/>
              <a:gd name="T70" fmla="*/ 145 w 229"/>
              <a:gd name="T71" fmla="*/ 0 h 187"/>
              <a:gd name="T72" fmla="*/ 171 w 229"/>
              <a:gd name="T73" fmla="*/ 11 h 187"/>
              <a:gd name="T74" fmla="*/ 182 w 229"/>
              <a:gd name="T75" fmla="*/ 37 h 187"/>
              <a:gd name="T76" fmla="*/ 181 w 229"/>
              <a:gd name="T77" fmla="*/ 47 h 187"/>
              <a:gd name="T78" fmla="*/ 172 w 229"/>
              <a:gd name="T79" fmla="*/ 82 h 187"/>
              <a:gd name="T80" fmla="*/ 162 w 229"/>
              <a:gd name="T81" fmla="*/ 97 h 187"/>
              <a:gd name="T82" fmla="*/ 145 w 229"/>
              <a:gd name="T83" fmla="*/ 103 h 187"/>
              <a:gd name="T84" fmla="*/ 127 w 229"/>
              <a:gd name="T85" fmla="*/ 97 h 187"/>
              <a:gd name="T86" fmla="*/ 118 w 229"/>
              <a:gd name="T87" fmla="*/ 82 h 187"/>
              <a:gd name="T88" fmla="*/ 117 w 229"/>
              <a:gd name="T89" fmla="*/ 82 h 187"/>
              <a:gd name="T90" fmla="*/ 109 w 229"/>
              <a:gd name="T91" fmla="*/ 47 h 187"/>
              <a:gd name="T92" fmla="*/ 107 w 229"/>
              <a:gd name="T93" fmla="*/ 3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9" h="187">
                <a:moveTo>
                  <a:pt x="0" y="187"/>
                </a:moveTo>
                <a:cubicBezTo>
                  <a:pt x="7" y="141"/>
                  <a:pt x="7" y="141"/>
                  <a:pt x="7" y="141"/>
                </a:cubicBezTo>
                <a:cubicBezTo>
                  <a:pt x="7" y="137"/>
                  <a:pt x="9" y="133"/>
                  <a:pt x="13" y="130"/>
                </a:cubicBezTo>
                <a:cubicBezTo>
                  <a:pt x="16" y="127"/>
                  <a:pt x="20" y="125"/>
                  <a:pt x="24" y="125"/>
                </a:cubicBezTo>
                <a:cubicBezTo>
                  <a:pt x="65" y="125"/>
                  <a:pt x="65" y="125"/>
                  <a:pt x="65" y="125"/>
                </a:cubicBezTo>
                <a:cubicBezTo>
                  <a:pt x="61" y="129"/>
                  <a:pt x="58" y="133"/>
                  <a:pt x="57" y="139"/>
                </a:cubicBezTo>
                <a:cubicBezTo>
                  <a:pt x="50" y="187"/>
                  <a:pt x="50" y="187"/>
                  <a:pt x="50" y="187"/>
                </a:cubicBezTo>
                <a:lnTo>
                  <a:pt x="0" y="187"/>
                </a:lnTo>
                <a:close/>
                <a:moveTo>
                  <a:pt x="44" y="46"/>
                </a:moveTo>
                <a:cubicBezTo>
                  <a:pt x="44" y="36"/>
                  <a:pt x="48" y="28"/>
                  <a:pt x="55" y="21"/>
                </a:cubicBezTo>
                <a:cubicBezTo>
                  <a:pt x="62" y="14"/>
                  <a:pt x="70" y="11"/>
                  <a:pt x="80" y="11"/>
                </a:cubicBezTo>
                <a:cubicBezTo>
                  <a:pt x="87" y="11"/>
                  <a:pt x="94" y="13"/>
                  <a:pt x="100" y="17"/>
                </a:cubicBezTo>
                <a:cubicBezTo>
                  <a:pt x="98" y="23"/>
                  <a:pt x="96" y="29"/>
                  <a:pt x="96" y="35"/>
                </a:cubicBezTo>
                <a:cubicBezTo>
                  <a:pt x="96" y="39"/>
                  <a:pt x="97" y="43"/>
                  <a:pt x="98" y="46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106" y="87"/>
                  <a:pt x="106" y="87"/>
                  <a:pt x="106" y="8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4" y="93"/>
                  <a:pt x="101" y="98"/>
                  <a:pt x="96" y="102"/>
                </a:cubicBezTo>
                <a:cubicBezTo>
                  <a:pt x="91" y="106"/>
                  <a:pt x="86" y="108"/>
                  <a:pt x="80" y="108"/>
                </a:cubicBezTo>
                <a:cubicBezTo>
                  <a:pt x="73" y="108"/>
                  <a:pt x="68" y="106"/>
                  <a:pt x="63" y="102"/>
                </a:cubicBezTo>
                <a:cubicBezTo>
                  <a:pt x="59" y="98"/>
                  <a:pt x="55" y="93"/>
                  <a:pt x="54" y="87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3"/>
                  <a:pt x="45" y="52"/>
                  <a:pt x="45" y="51"/>
                </a:cubicBezTo>
                <a:cubicBezTo>
                  <a:pt x="45" y="49"/>
                  <a:pt x="44" y="48"/>
                  <a:pt x="44" y="46"/>
                </a:cubicBezTo>
                <a:close/>
                <a:moveTo>
                  <a:pt x="60" y="187"/>
                </a:moveTo>
                <a:cubicBezTo>
                  <a:pt x="67" y="139"/>
                  <a:pt x="67" y="139"/>
                  <a:pt x="67" y="139"/>
                </a:cubicBezTo>
                <a:cubicBezTo>
                  <a:pt x="68" y="134"/>
                  <a:pt x="70" y="130"/>
                  <a:pt x="74" y="127"/>
                </a:cubicBezTo>
                <a:cubicBezTo>
                  <a:pt x="77" y="123"/>
                  <a:pt x="82" y="122"/>
                  <a:pt x="86" y="122"/>
                </a:cubicBezTo>
                <a:cubicBezTo>
                  <a:pt x="203" y="122"/>
                  <a:pt x="203" y="122"/>
                  <a:pt x="203" y="122"/>
                </a:cubicBezTo>
                <a:cubicBezTo>
                  <a:pt x="208" y="122"/>
                  <a:pt x="212" y="123"/>
                  <a:pt x="215" y="127"/>
                </a:cubicBezTo>
                <a:cubicBezTo>
                  <a:pt x="219" y="130"/>
                  <a:pt x="222" y="134"/>
                  <a:pt x="222" y="139"/>
                </a:cubicBezTo>
                <a:cubicBezTo>
                  <a:pt x="229" y="187"/>
                  <a:pt x="229" y="187"/>
                  <a:pt x="229" y="187"/>
                </a:cubicBezTo>
                <a:lnTo>
                  <a:pt x="60" y="187"/>
                </a:lnTo>
                <a:close/>
                <a:moveTo>
                  <a:pt x="107" y="37"/>
                </a:moveTo>
                <a:cubicBezTo>
                  <a:pt x="107" y="27"/>
                  <a:pt x="111" y="18"/>
                  <a:pt x="118" y="11"/>
                </a:cubicBezTo>
                <a:cubicBezTo>
                  <a:pt x="126" y="4"/>
                  <a:pt x="134" y="0"/>
                  <a:pt x="145" y="0"/>
                </a:cubicBezTo>
                <a:cubicBezTo>
                  <a:pt x="155" y="0"/>
                  <a:pt x="164" y="4"/>
                  <a:pt x="171" y="11"/>
                </a:cubicBezTo>
                <a:cubicBezTo>
                  <a:pt x="179" y="18"/>
                  <a:pt x="182" y="27"/>
                  <a:pt x="182" y="37"/>
                </a:cubicBezTo>
                <a:cubicBezTo>
                  <a:pt x="182" y="41"/>
                  <a:pt x="182" y="44"/>
                  <a:pt x="181" y="47"/>
                </a:cubicBezTo>
                <a:cubicBezTo>
                  <a:pt x="172" y="82"/>
                  <a:pt x="172" y="82"/>
                  <a:pt x="172" y="82"/>
                </a:cubicBezTo>
                <a:cubicBezTo>
                  <a:pt x="170" y="88"/>
                  <a:pt x="167" y="93"/>
                  <a:pt x="162" y="97"/>
                </a:cubicBezTo>
                <a:cubicBezTo>
                  <a:pt x="157" y="101"/>
                  <a:pt x="151" y="103"/>
                  <a:pt x="145" y="103"/>
                </a:cubicBezTo>
                <a:cubicBezTo>
                  <a:pt x="138" y="103"/>
                  <a:pt x="133" y="101"/>
                  <a:pt x="127" y="97"/>
                </a:cubicBezTo>
                <a:cubicBezTo>
                  <a:pt x="122" y="93"/>
                  <a:pt x="119" y="88"/>
                  <a:pt x="118" y="82"/>
                </a:cubicBezTo>
                <a:cubicBezTo>
                  <a:pt x="117" y="82"/>
                  <a:pt x="117" y="82"/>
                  <a:pt x="117" y="82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08" y="44"/>
                  <a:pt x="107" y="41"/>
                  <a:pt x="107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/>
          <p:cNvSpPr>
            <a:spLocks noEditPoints="1"/>
          </p:cNvSpPr>
          <p:nvPr/>
        </p:nvSpPr>
        <p:spPr bwMode="auto">
          <a:xfrm>
            <a:off x="5936473" y="4824125"/>
            <a:ext cx="530951" cy="344590"/>
          </a:xfrm>
          <a:custGeom>
            <a:avLst/>
            <a:gdLst>
              <a:gd name="T0" fmla="*/ 14 w 229"/>
              <a:gd name="T1" fmla="*/ 148 h 148"/>
              <a:gd name="T2" fmla="*/ 6 w 229"/>
              <a:gd name="T3" fmla="*/ 111 h 148"/>
              <a:gd name="T4" fmla="*/ 10 w 229"/>
              <a:gd name="T5" fmla="*/ 102 h 148"/>
              <a:gd name="T6" fmla="*/ 20 w 229"/>
              <a:gd name="T7" fmla="*/ 99 h 148"/>
              <a:gd name="T8" fmla="*/ 48 w 229"/>
              <a:gd name="T9" fmla="*/ 103 h 148"/>
              <a:gd name="T10" fmla="*/ 40 w 229"/>
              <a:gd name="T11" fmla="*/ 148 h 148"/>
              <a:gd name="T12" fmla="*/ 85 w 229"/>
              <a:gd name="T13" fmla="*/ 63 h 148"/>
              <a:gd name="T14" fmla="*/ 81 w 229"/>
              <a:gd name="T15" fmla="*/ 75 h 148"/>
              <a:gd name="T16" fmla="*/ 70 w 229"/>
              <a:gd name="T17" fmla="*/ 84 h 148"/>
              <a:gd name="T18" fmla="*/ 56 w 229"/>
              <a:gd name="T19" fmla="*/ 84 h 148"/>
              <a:gd name="T20" fmla="*/ 46 w 229"/>
              <a:gd name="T21" fmla="*/ 75 h 148"/>
              <a:gd name="T22" fmla="*/ 43 w 229"/>
              <a:gd name="T23" fmla="*/ 69 h 148"/>
              <a:gd name="T24" fmla="*/ 35 w 229"/>
              <a:gd name="T25" fmla="*/ 36 h 148"/>
              <a:gd name="T26" fmla="*/ 44 w 229"/>
              <a:gd name="T27" fmla="*/ 16 h 148"/>
              <a:gd name="T28" fmla="*/ 63 w 229"/>
              <a:gd name="T29" fmla="*/ 8 h 148"/>
              <a:gd name="T30" fmla="*/ 80 w 229"/>
              <a:gd name="T31" fmla="*/ 13 h 148"/>
              <a:gd name="T32" fmla="*/ 78 w 229"/>
              <a:gd name="T33" fmla="*/ 36 h 148"/>
              <a:gd name="T34" fmla="*/ 166 w 229"/>
              <a:gd name="T35" fmla="*/ 97 h 148"/>
              <a:gd name="T36" fmla="*/ 174 w 229"/>
              <a:gd name="T37" fmla="*/ 104 h 148"/>
              <a:gd name="T38" fmla="*/ 182 w 229"/>
              <a:gd name="T39" fmla="*/ 148 h 148"/>
              <a:gd name="T40" fmla="*/ 63 w 229"/>
              <a:gd name="T41" fmla="*/ 148 h 148"/>
              <a:gd name="T42" fmla="*/ 54 w 229"/>
              <a:gd name="T43" fmla="*/ 109 h 148"/>
              <a:gd name="T44" fmla="*/ 59 w 229"/>
              <a:gd name="T45" fmla="*/ 100 h 148"/>
              <a:gd name="T46" fmla="*/ 68 w 229"/>
              <a:gd name="T47" fmla="*/ 96 h 148"/>
              <a:gd name="T48" fmla="*/ 136 w 229"/>
              <a:gd name="T49" fmla="*/ 64 h 148"/>
              <a:gd name="T50" fmla="*/ 134 w 229"/>
              <a:gd name="T51" fmla="*/ 71 h 148"/>
              <a:gd name="T52" fmla="*/ 122 w 229"/>
              <a:gd name="T53" fmla="*/ 80 h 148"/>
              <a:gd name="T54" fmla="*/ 107 w 229"/>
              <a:gd name="T55" fmla="*/ 80 h 148"/>
              <a:gd name="T56" fmla="*/ 96 w 229"/>
              <a:gd name="T57" fmla="*/ 71 h 148"/>
              <a:gd name="T58" fmla="*/ 86 w 229"/>
              <a:gd name="T59" fmla="*/ 37 h 148"/>
              <a:gd name="T60" fmla="*/ 85 w 229"/>
              <a:gd name="T61" fmla="*/ 29 h 148"/>
              <a:gd name="T62" fmla="*/ 94 w 229"/>
              <a:gd name="T63" fmla="*/ 8 h 148"/>
              <a:gd name="T64" fmla="*/ 115 w 229"/>
              <a:gd name="T65" fmla="*/ 0 h 148"/>
              <a:gd name="T66" fmla="*/ 136 w 229"/>
              <a:gd name="T67" fmla="*/ 8 h 148"/>
              <a:gd name="T68" fmla="*/ 145 w 229"/>
              <a:gd name="T69" fmla="*/ 29 h 148"/>
              <a:gd name="T70" fmla="*/ 144 w 229"/>
              <a:gd name="T71" fmla="*/ 37 h 148"/>
              <a:gd name="T72" fmla="*/ 186 w 229"/>
              <a:gd name="T73" fmla="*/ 69 h 148"/>
              <a:gd name="T74" fmla="*/ 179 w 229"/>
              <a:gd name="T75" fmla="*/ 80 h 148"/>
              <a:gd name="T76" fmla="*/ 166 w 229"/>
              <a:gd name="T77" fmla="*/ 85 h 148"/>
              <a:gd name="T78" fmla="*/ 153 w 229"/>
              <a:gd name="T79" fmla="*/ 80 h 148"/>
              <a:gd name="T80" fmla="*/ 146 w 229"/>
              <a:gd name="T81" fmla="*/ 69 h 148"/>
              <a:gd name="T82" fmla="*/ 151 w 229"/>
              <a:gd name="T83" fmla="*/ 36 h 148"/>
              <a:gd name="T84" fmla="*/ 150 w 229"/>
              <a:gd name="T85" fmla="*/ 13 h 148"/>
              <a:gd name="T86" fmla="*/ 166 w 229"/>
              <a:gd name="T87" fmla="*/ 8 h 148"/>
              <a:gd name="T88" fmla="*/ 186 w 229"/>
              <a:gd name="T89" fmla="*/ 16 h 148"/>
              <a:gd name="T90" fmla="*/ 194 w 229"/>
              <a:gd name="T91" fmla="*/ 36 h 148"/>
              <a:gd name="T92" fmla="*/ 186 w 229"/>
              <a:gd name="T93" fmla="*/ 69 h 148"/>
              <a:gd name="T94" fmla="*/ 184 w 229"/>
              <a:gd name="T95" fmla="*/ 109 h 148"/>
              <a:gd name="T96" fmla="*/ 177 w 229"/>
              <a:gd name="T97" fmla="*/ 99 h 148"/>
              <a:gd name="T98" fmla="*/ 215 w 229"/>
              <a:gd name="T99" fmla="*/ 100 h 148"/>
              <a:gd name="T100" fmla="*/ 222 w 229"/>
              <a:gd name="T101" fmla="*/ 106 h 148"/>
              <a:gd name="T102" fmla="*/ 229 w 229"/>
              <a:gd name="T103" fmla="*/ 148 h 148"/>
              <a:gd name="T104" fmla="*/ 189 w 229"/>
              <a:gd name="T105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9" h="148">
                <a:moveTo>
                  <a:pt x="40" y="148"/>
                </a:moveTo>
                <a:cubicBezTo>
                  <a:pt x="14" y="148"/>
                  <a:pt x="14" y="148"/>
                  <a:pt x="14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6" y="111"/>
                  <a:pt x="6" y="111"/>
                  <a:pt x="6" y="111"/>
                </a:cubicBezTo>
                <a:cubicBezTo>
                  <a:pt x="6" y="110"/>
                  <a:pt x="6" y="108"/>
                  <a:pt x="7" y="106"/>
                </a:cubicBezTo>
                <a:cubicBezTo>
                  <a:pt x="8" y="105"/>
                  <a:pt x="9" y="104"/>
                  <a:pt x="10" y="102"/>
                </a:cubicBezTo>
                <a:cubicBezTo>
                  <a:pt x="12" y="101"/>
                  <a:pt x="13" y="100"/>
                  <a:pt x="15" y="100"/>
                </a:cubicBezTo>
                <a:cubicBezTo>
                  <a:pt x="16" y="99"/>
                  <a:pt x="18" y="99"/>
                  <a:pt x="20" y="99"/>
                </a:cubicBezTo>
                <a:cubicBezTo>
                  <a:pt x="52" y="99"/>
                  <a:pt x="52" y="99"/>
                  <a:pt x="52" y="99"/>
                </a:cubicBezTo>
                <a:cubicBezTo>
                  <a:pt x="50" y="100"/>
                  <a:pt x="49" y="101"/>
                  <a:pt x="48" y="103"/>
                </a:cubicBezTo>
                <a:cubicBezTo>
                  <a:pt x="47" y="105"/>
                  <a:pt x="46" y="107"/>
                  <a:pt x="45" y="109"/>
                </a:cubicBezTo>
                <a:lnTo>
                  <a:pt x="40" y="148"/>
                </a:lnTo>
                <a:close/>
                <a:moveTo>
                  <a:pt x="78" y="36"/>
                </a:moveTo>
                <a:cubicBezTo>
                  <a:pt x="85" y="63"/>
                  <a:pt x="85" y="63"/>
                  <a:pt x="85" y="63"/>
                </a:cubicBezTo>
                <a:cubicBezTo>
                  <a:pt x="84" y="69"/>
                  <a:pt x="84" y="69"/>
                  <a:pt x="84" y="69"/>
                </a:cubicBezTo>
                <a:cubicBezTo>
                  <a:pt x="83" y="71"/>
                  <a:pt x="82" y="73"/>
                  <a:pt x="81" y="75"/>
                </a:cubicBezTo>
                <a:cubicBezTo>
                  <a:pt x="80" y="77"/>
                  <a:pt x="78" y="79"/>
                  <a:pt x="76" y="80"/>
                </a:cubicBezTo>
                <a:cubicBezTo>
                  <a:pt x="75" y="82"/>
                  <a:pt x="73" y="83"/>
                  <a:pt x="70" y="84"/>
                </a:cubicBezTo>
                <a:cubicBezTo>
                  <a:pt x="68" y="84"/>
                  <a:pt x="66" y="85"/>
                  <a:pt x="63" y="85"/>
                </a:cubicBezTo>
                <a:cubicBezTo>
                  <a:pt x="61" y="85"/>
                  <a:pt x="59" y="84"/>
                  <a:pt x="56" y="84"/>
                </a:cubicBezTo>
                <a:cubicBezTo>
                  <a:pt x="54" y="83"/>
                  <a:pt x="52" y="82"/>
                  <a:pt x="50" y="80"/>
                </a:cubicBezTo>
                <a:cubicBezTo>
                  <a:pt x="49" y="79"/>
                  <a:pt x="47" y="77"/>
                  <a:pt x="46" y="75"/>
                </a:cubicBezTo>
                <a:cubicBezTo>
                  <a:pt x="44" y="73"/>
                  <a:pt x="44" y="71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0"/>
                  <a:pt x="35" y="38"/>
                  <a:pt x="35" y="36"/>
                </a:cubicBezTo>
                <a:cubicBezTo>
                  <a:pt x="35" y="32"/>
                  <a:pt x="36" y="28"/>
                  <a:pt x="38" y="25"/>
                </a:cubicBezTo>
                <a:cubicBezTo>
                  <a:pt x="39" y="21"/>
                  <a:pt x="41" y="19"/>
                  <a:pt x="44" y="16"/>
                </a:cubicBezTo>
                <a:cubicBezTo>
                  <a:pt x="46" y="13"/>
                  <a:pt x="49" y="11"/>
                  <a:pt x="52" y="10"/>
                </a:cubicBezTo>
                <a:cubicBezTo>
                  <a:pt x="56" y="8"/>
                  <a:pt x="59" y="8"/>
                  <a:pt x="63" y="8"/>
                </a:cubicBezTo>
                <a:cubicBezTo>
                  <a:pt x="66" y="8"/>
                  <a:pt x="69" y="8"/>
                  <a:pt x="72" y="9"/>
                </a:cubicBezTo>
                <a:cubicBezTo>
                  <a:pt x="75" y="10"/>
                  <a:pt x="77" y="11"/>
                  <a:pt x="80" y="13"/>
                </a:cubicBezTo>
                <a:cubicBezTo>
                  <a:pt x="78" y="18"/>
                  <a:pt x="77" y="22"/>
                  <a:pt x="77" y="27"/>
                </a:cubicBezTo>
                <a:cubicBezTo>
                  <a:pt x="77" y="30"/>
                  <a:pt x="77" y="33"/>
                  <a:pt x="78" y="36"/>
                </a:cubicBezTo>
                <a:close/>
                <a:moveTo>
                  <a:pt x="161" y="96"/>
                </a:moveTo>
                <a:cubicBezTo>
                  <a:pt x="163" y="96"/>
                  <a:pt x="165" y="96"/>
                  <a:pt x="166" y="97"/>
                </a:cubicBezTo>
                <a:cubicBezTo>
                  <a:pt x="168" y="98"/>
                  <a:pt x="170" y="99"/>
                  <a:pt x="171" y="100"/>
                </a:cubicBezTo>
                <a:cubicBezTo>
                  <a:pt x="172" y="101"/>
                  <a:pt x="173" y="102"/>
                  <a:pt x="174" y="104"/>
                </a:cubicBezTo>
                <a:cubicBezTo>
                  <a:pt x="175" y="106"/>
                  <a:pt x="176" y="107"/>
                  <a:pt x="176" y="109"/>
                </a:cubicBezTo>
                <a:cubicBezTo>
                  <a:pt x="182" y="148"/>
                  <a:pt x="182" y="148"/>
                  <a:pt x="182" y="148"/>
                </a:cubicBezTo>
                <a:cubicBezTo>
                  <a:pt x="167" y="148"/>
                  <a:pt x="167" y="148"/>
                  <a:pt x="167" y="148"/>
                </a:cubicBezTo>
                <a:cubicBezTo>
                  <a:pt x="63" y="148"/>
                  <a:pt x="63" y="148"/>
                  <a:pt x="63" y="148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4" y="107"/>
                  <a:pt x="54" y="106"/>
                  <a:pt x="55" y="104"/>
                </a:cubicBezTo>
                <a:cubicBezTo>
                  <a:pt x="56" y="102"/>
                  <a:pt x="57" y="101"/>
                  <a:pt x="59" y="100"/>
                </a:cubicBezTo>
                <a:cubicBezTo>
                  <a:pt x="60" y="99"/>
                  <a:pt x="62" y="98"/>
                  <a:pt x="63" y="97"/>
                </a:cubicBezTo>
                <a:cubicBezTo>
                  <a:pt x="65" y="96"/>
                  <a:pt x="67" y="96"/>
                  <a:pt x="68" y="96"/>
                </a:cubicBezTo>
                <a:lnTo>
                  <a:pt x="161" y="96"/>
                </a:lnTo>
                <a:close/>
                <a:moveTo>
                  <a:pt x="136" y="64"/>
                </a:moveTo>
                <a:cubicBezTo>
                  <a:pt x="136" y="64"/>
                  <a:pt x="136" y="64"/>
                  <a:pt x="136" y="64"/>
                </a:cubicBezTo>
                <a:cubicBezTo>
                  <a:pt x="136" y="67"/>
                  <a:pt x="135" y="69"/>
                  <a:pt x="134" y="71"/>
                </a:cubicBezTo>
                <a:cubicBezTo>
                  <a:pt x="132" y="73"/>
                  <a:pt x="131" y="75"/>
                  <a:pt x="129" y="76"/>
                </a:cubicBezTo>
                <a:cubicBezTo>
                  <a:pt x="127" y="78"/>
                  <a:pt x="125" y="79"/>
                  <a:pt x="122" y="80"/>
                </a:cubicBezTo>
                <a:cubicBezTo>
                  <a:pt x="120" y="81"/>
                  <a:pt x="117" y="81"/>
                  <a:pt x="115" y="81"/>
                </a:cubicBezTo>
                <a:cubicBezTo>
                  <a:pt x="112" y="81"/>
                  <a:pt x="110" y="81"/>
                  <a:pt x="107" y="80"/>
                </a:cubicBezTo>
                <a:cubicBezTo>
                  <a:pt x="105" y="79"/>
                  <a:pt x="103" y="78"/>
                  <a:pt x="101" y="76"/>
                </a:cubicBezTo>
                <a:cubicBezTo>
                  <a:pt x="99" y="75"/>
                  <a:pt x="98" y="73"/>
                  <a:pt x="96" y="71"/>
                </a:cubicBezTo>
                <a:cubicBezTo>
                  <a:pt x="95" y="69"/>
                  <a:pt x="94" y="67"/>
                  <a:pt x="93" y="64"/>
                </a:cubicBezTo>
                <a:cubicBezTo>
                  <a:pt x="86" y="37"/>
                  <a:pt x="86" y="37"/>
                  <a:pt x="86" y="37"/>
                </a:cubicBezTo>
                <a:cubicBezTo>
                  <a:pt x="86" y="36"/>
                  <a:pt x="86" y="34"/>
                  <a:pt x="85" y="33"/>
                </a:cubicBezTo>
                <a:cubicBezTo>
                  <a:pt x="85" y="32"/>
                  <a:pt x="85" y="31"/>
                  <a:pt x="85" y="29"/>
                </a:cubicBezTo>
                <a:cubicBezTo>
                  <a:pt x="85" y="25"/>
                  <a:pt x="86" y="21"/>
                  <a:pt x="87" y="18"/>
                </a:cubicBezTo>
                <a:cubicBezTo>
                  <a:pt x="89" y="14"/>
                  <a:pt x="91" y="11"/>
                  <a:pt x="94" y="8"/>
                </a:cubicBezTo>
                <a:cubicBezTo>
                  <a:pt x="97" y="6"/>
                  <a:pt x="100" y="3"/>
                  <a:pt x="103" y="2"/>
                </a:cubicBezTo>
                <a:cubicBezTo>
                  <a:pt x="107" y="0"/>
                  <a:pt x="111" y="0"/>
                  <a:pt x="115" y="0"/>
                </a:cubicBezTo>
                <a:cubicBezTo>
                  <a:pt x="119" y="0"/>
                  <a:pt x="123" y="0"/>
                  <a:pt x="126" y="2"/>
                </a:cubicBezTo>
                <a:cubicBezTo>
                  <a:pt x="130" y="3"/>
                  <a:pt x="133" y="6"/>
                  <a:pt x="136" y="8"/>
                </a:cubicBezTo>
                <a:cubicBezTo>
                  <a:pt x="139" y="11"/>
                  <a:pt x="141" y="14"/>
                  <a:pt x="142" y="18"/>
                </a:cubicBezTo>
                <a:cubicBezTo>
                  <a:pt x="144" y="21"/>
                  <a:pt x="145" y="25"/>
                  <a:pt x="145" y="29"/>
                </a:cubicBezTo>
                <a:cubicBezTo>
                  <a:pt x="145" y="32"/>
                  <a:pt x="144" y="34"/>
                  <a:pt x="143" y="37"/>
                </a:cubicBezTo>
                <a:cubicBezTo>
                  <a:pt x="144" y="37"/>
                  <a:pt x="144" y="37"/>
                  <a:pt x="144" y="37"/>
                </a:cubicBezTo>
                <a:lnTo>
                  <a:pt x="136" y="64"/>
                </a:lnTo>
                <a:close/>
                <a:moveTo>
                  <a:pt x="186" y="69"/>
                </a:moveTo>
                <a:cubicBezTo>
                  <a:pt x="186" y="71"/>
                  <a:pt x="185" y="73"/>
                  <a:pt x="184" y="75"/>
                </a:cubicBezTo>
                <a:cubicBezTo>
                  <a:pt x="182" y="77"/>
                  <a:pt x="181" y="79"/>
                  <a:pt x="179" y="80"/>
                </a:cubicBezTo>
                <a:cubicBezTo>
                  <a:pt x="177" y="82"/>
                  <a:pt x="175" y="83"/>
                  <a:pt x="173" y="84"/>
                </a:cubicBezTo>
                <a:cubicBezTo>
                  <a:pt x="171" y="84"/>
                  <a:pt x="168" y="85"/>
                  <a:pt x="166" y="85"/>
                </a:cubicBezTo>
                <a:cubicBezTo>
                  <a:pt x="163" y="85"/>
                  <a:pt x="161" y="84"/>
                  <a:pt x="159" y="84"/>
                </a:cubicBezTo>
                <a:cubicBezTo>
                  <a:pt x="157" y="83"/>
                  <a:pt x="155" y="82"/>
                  <a:pt x="153" y="80"/>
                </a:cubicBezTo>
                <a:cubicBezTo>
                  <a:pt x="151" y="79"/>
                  <a:pt x="150" y="77"/>
                  <a:pt x="148" y="75"/>
                </a:cubicBezTo>
                <a:cubicBezTo>
                  <a:pt x="147" y="73"/>
                  <a:pt x="146" y="71"/>
                  <a:pt x="146" y="69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51" y="36"/>
                  <a:pt x="151" y="36"/>
                  <a:pt x="151" y="36"/>
                </a:cubicBezTo>
                <a:cubicBezTo>
                  <a:pt x="152" y="34"/>
                  <a:pt x="153" y="31"/>
                  <a:pt x="153" y="27"/>
                </a:cubicBezTo>
                <a:cubicBezTo>
                  <a:pt x="153" y="22"/>
                  <a:pt x="152" y="18"/>
                  <a:pt x="150" y="13"/>
                </a:cubicBezTo>
                <a:cubicBezTo>
                  <a:pt x="152" y="11"/>
                  <a:pt x="154" y="10"/>
                  <a:pt x="157" y="9"/>
                </a:cubicBezTo>
                <a:cubicBezTo>
                  <a:pt x="160" y="8"/>
                  <a:pt x="163" y="8"/>
                  <a:pt x="166" y="8"/>
                </a:cubicBezTo>
                <a:cubicBezTo>
                  <a:pt x="170" y="8"/>
                  <a:pt x="173" y="8"/>
                  <a:pt x="177" y="10"/>
                </a:cubicBezTo>
                <a:cubicBezTo>
                  <a:pt x="180" y="11"/>
                  <a:pt x="183" y="13"/>
                  <a:pt x="186" y="16"/>
                </a:cubicBezTo>
                <a:cubicBezTo>
                  <a:pt x="188" y="19"/>
                  <a:pt x="190" y="21"/>
                  <a:pt x="192" y="25"/>
                </a:cubicBezTo>
                <a:cubicBezTo>
                  <a:pt x="193" y="28"/>
                  <a:pt x="194" y="32"/>
                  <a:pt x="194" y="36"/>
                </a:cubicBezTo>
                <a:cubicBezTo>
                  <a:pt x="194" y="38"/>
                  <a:pt x="194" y="40"/>
                  <a:pt x="193" y="43"/>
                </a:cubicBezTo>
                <a:lnTo>
                  <a:pt x="186" y="69"/>
                </a:lnTo>
                <a:close/>
                <a:moveTo>
                  <a:pt x="189" y="148"/>
                </a:moveTo>
                <a:cubicBezTo>
                  <a:pt x="184" y="109"/>
                  <a:pt x="184" y="109"/>
                  <a:pt x="184" y="109"/>
                </a:cubicBezTo>
                <a:cubicBezTo>
                  <a:pt x="184" y="107"/>
                  <a:pt x="183" y="105"/>
                  <a:pt x="182" y="103"/>
                </a:cubicBezTo>
                <a:cubicBezTo>
                  <a:pt x="180" y="101"/>
                  <a:pt x="179" y="100"/>
                  <a:pt x="177" y="99"/>
                </a:cubicBezTo>
                <a:cubicBezTo>
                  <a:pt x="210" y="99"/>
                  <a:pt x="210" y="99"/>
                  <a:pt x="210" y="99"/>
                </a:cubicBezTo>
                <a:cubicBezTo>
                  <a:pt x="211" y="99"/>
                  <a:pt x="213" y="99"/>
                  <a:pt x="215" y="100"/>
                </a:cubicBezTo>
                <a:cubicBezTo>
                  <a:pt x="216" y="100"/>
                  <a:pt x="218" y="101"/>
                  <a:pt x="219" y="102"/>
                </a:cubicBezTo>
                <a:cubicBezTo>
                  <a:pt x="220" y="104"/>
                  <a:pt x="221" y="105"/>
                  <a:pt x="222" y="106"/>
                </a:cubicBezTo>
                <a:cubicBezTo>
                  <a:pt x="223" y="108"/>
                  <a:pt x="224" y="110"/>
                  <a:pt x="224" y="111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15" y="148"/>
                  <a:pt x="215" y="148"/>
                  <a:pt x="215" y="148"/>
                </a:cubicBezTo>
                <a:lnTo>
                  <a:pt x="189" y="1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19932" y="3398684"/>
            <a:ext cx="2577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내용은 여기에 입력해주세요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내용은 여기에 입력해주세요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내용은 여기에 입력해주세요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내용은 여기에 입력해주세요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19932" y="5031543"/>
            <a:ext cx="2577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내용은 여기에 입력해주세요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내용은 여기에 입력해주세요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내용은 여기에 입력해주세요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내용은 여기에 입력해주세요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29457" y="308439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rPr>
              <a:t>제목을 입력해주세요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0635" y="4718697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rPr>
              <a:t>제목을 입력해주세요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4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122860" y="2322412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DELIGHT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CHART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Chart 46"/>
          <p:cNvGraphicFramePr/>
          <p:nvPr>
            <p:extLst>
              <p:ext uri="{D42A27DB-BD31-4B8C-83A1-F6EECF244321}">
                <p14:modId xmlns:p14="http://schemas.microsoft.com/office/powerpoint/2010/main" val="2623844781"/>
              </p:ext>
            </p:extLst>
          </p:nvPr>
        </p:nvGraphicFramePr>
        <p:xfrm>
          <a:off x="4808086" y="2389267"/>
          <a:ext cx="6548051" cy="3176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1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33925" cy="68580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625740" y="2831271"/>
            <a:ext cx="5232759" cy="9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4800" spc="300" dirty="0" smtClean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감사합니다</a:t>
            </a:r>
            <a:r>
              <a:rPr lang="en-US" altLang="ko-KR" sz="4800" spc="300" dirty="0" smtClean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.</a:t>
            </a:r>
            <a:endParaRPr lang="ru-RU" altLang="ko-KR" sz="4800" spc="300" dirty="0">
              <a:solidFill>
                <a:srgbClr val="FFCB0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04900" y="5565649"/>
            <a:ext cx="3114675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Blog.naver.com/</a:t>
            </a:r>
            <a:r>
              <a:rPr lang="en-US" altLang="ko-KR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imjandi</a:t>
            </a:r>
            <a:endParaRPr lang="en-US" altLang="ko-KR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Freeform 257"/>
          <p:cNvSpPr>
            <a:spLocks/>
          </p:cNvSpPr>
          <p:nvPr/>
        </p:nvSpPr>
        <p:spPr bwMode="auto">
          <a:xfrm>
            <a:off x="702609" y="5264204"/>
            <a:ext cx="218783" cy="234544"/>
          </a:xfrm>
          <a:custGeom>
            <a:avLst/>
            <a:gdLst>
              <a:gd name="T0" fmla="*/ 301 w 344"/>
              <a:gd name="T1" fmla="*/ 0 h 344"/>
              <a:gd name="T2" fmla="*/ 43 w 344"/>
              <a:gd name="T3" fmla="*/ 0 h 344"/>
              <a:gd name="T4" fmla="*/ 0 w 344"/>
              <a:gd name="T5" fmla="*/ 43 h 344"/>
              <a:gd name="T6" fmla="*/ 0 w 344"/>
              <a:gd name="T7" fmla="*/ 301 h 344"/>
              <a:gd name="T8" fmla="*/ 43 w 344"/>
              <a:gd name="T9" fmla="*/ 344 h 344"/>
              <a:gd name="T10" fmla="*/ 173 w 344"/>
              <a:gd name="T11" fmla="*/ 344 h 344"/>
              <a:gd name="T12" fmla="*/ 173 w 344"/>
              <a:gd name="T13" fmla="*/ 221 h 344"/>
              <a:gd name="T14" fmla="*/ 132 w 344"/>
              <a:gd name="T15" fmla="*/ 221 h 344"/>
              <a:gd name="T16" fmla="*/ 132 w 344"/>
              <a:gd name="T17" fmla="*/ 167 h 344"/>
              <a:gd name="T18" fmla="*/ 173 w 344"/>
              <a:gd name="T19" fmla="*/ 167 h 344"/>
              <a:gd name="T20" fmla="*/ 173 w 344"/>
              <a:gd name="T21" fmla="*/ 140 h 344"/>
              <a:gd name="T22" fmla="*/ 243 w 344"/>
              <a:gd name="T23" fmla="*/ 66 h 344"/>
              <a:gd name="T24" fmla="*/ 281 w 344"/>
              <a:gd name="T25" fmla="*/ 66 h 344"/>
              <a:gd name="T26" fmla="*/ 281 w 344"/>
              <a:gd name="T27" fmla="*/ 127 h 344"/>
              <a:gd name="T28" fmla="*/ 247 w 344"/>
              <a:gd name="T29" fmla="*/ 127 h 344"/>
              <a:gd name="T30" fmla="*/ 236 w 344"/>
              <a:gd name="T31" fmla="*/ 139 h 344"/>
              <a:gd name="T32" fmla="*/ 236 w 344"/>
              <a:gd name="T33" fmla="*/ 167 h 344"/>
              <a:gd name="T34" fmla="*/ 281 w 344"/>
              <a:gd name="T35" fmla="*/ 167 h 344"/>
              <a:gd name="T36" fmla="*/ 281 w 344"/>
              <a:gd name="T37" fmla="*/ 221 h 344"/>
              <a:gd name="T38" fmla="*/ 236 w 344"/>
              <a:gd name="T39" fmla="*/ 221 h 344"/>
              <a:gd name="T40" fmla="*/ 236 w 344"/>
              <a:gd name="T41" fmla="*/ 344 h 344"/>
              <a:gd name="T42" fmla="*/ 301 w 344"/>
              <a:gd name="T43" fmla="*/ 344 h 344"/>
              <a:gd name="T44" fmla="*/ 344 w 344"/>
              <a:gd name="T45" fmla="*/ 301 h 344"/>
              <a:gd name="T46" fmla="*/ 344 w 344"/>
              <a:gd name="T47" fmla="*/ 43 h 344"/>
              <a:gd name="T48" fmla="*/ 301 w 344"/>
              <a:gd name="T49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4" h="344">
                <a:moveTo>
                  <a:pt x="301" y="0"/>
                </a:move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9"/>
                  <a:pt x="0" y="43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25"/>
                  <a:pt x="19" y="344"/>
                  <a:pt x="43" y="344"/>
                </a:cubicBezTo>
                <a:cubicBezTo>
                  <a:pt x="173" y="344"/>
                  <a:pt x="173" y="344"/>
                  <a:pt x="173" y="344"/>
                </a:cubicBezTo>
                <a:cubicBezTo>
                  <a:pt x="173" y="221"/>
                  <a:pt x="173" y="221"/>
                  <a:pt x="173" y="221"/>
                </a:cubicBezTo>
                <a:cubicBezTo>
                  <a:pt x="132" y="221"/>
                  <a:pt x="132" y="221"/>
                  <a:pt x="132" y="221"/>
                </a:cubicBezTo>
                <a:cubicBezTo>
                  <a:pt x="132" y="167"/>
                  <a:pt x="132" y="167"/>
                  <a:pt x="132" y="167"/>
                </a:cubicBezTo>
                <a:cubicBezTo>
                  <a:pt x="173" y="167"/>
                  <a:pt x="173" y="167"/>
                  <a:pt x="173" y="167"/>
                </a:cubicBezTo>
                <a:cubicBezTo>
                  <a:pt x="173" y="140"/>
                  <a:pt x="173" y="140"/>
                  <a:pt x="173" y="140"/>
                </a:cubicBezTo>
                <a:cubicBezTo>
                  <a:pt x="173" y="98"/>
                  <a:pt x="204" y="66"/>
                  <a:pt x="243" y="66"/>
                </a:cubicBezTo>
                <a:cubicBezTo>
                  <a:pt x="281" y="66"/>
                  <a:pt x="281" y="66"/>
                  <a:pt x="281" y="66"/>
                </a:cubicBezTo>
                <a:cubicBezTo>
                  <a:pt x="281" y="127"/>
                  <a:pt x="281" y="127"/>
                  <a:pt x="281" y="127"/>
                </a:cubicBezTo>
                <a:cubicBezTo>
                  <a:pt x="247" y="127"/>
                  <a:pt x="247" y="127"/>
                  <a:pt x="247" y="127"/>
                </a:cubicBezTo>
                <a:cubicBezTo>
                  <a:pt x="238" y="127"/>
                  <a:pt x="236" y="132"/>
                  <a:pt x="236" y="139"/>
                </a:cubicBezTo>
                <a:cubicBezTo>
                  <a:pt x="236" y="167"/>
                  <a:pt x="236" y="167"/>
                  <a:pt x="236" y="167"/>
                </a:cubicBezTo>
                <a:cubicBezTo>
                  <a:pt x="281" y="167"/>
                  <a:pt x="281" y="167"/>
                  <a:pt x="281" y="167"/>
                </a:cubicBezTo>
                <a:cubicBezTo>
                  <a:pt x="281" y="221"/>
                  <a:pt x="281" y="221"/>
                  <a:pt x="281" y="221"/>
                </a:cubicBezTo>
                <a:cubicBezTo>
                  <a:pt x="236" y="221"/>
                  <a:pt x="236" y="221"/>
                  <a:pt x="236" y="221"/>
                </a:cubicBezTo>
                <a:cubicBezTo>
                  <a:pt x="236" y="344"/>
                  <a:pt x="236" y="344"/>
                  <a:pt x="236" y="344"/>
                </a:cubicBezTo>
                <a:cubicBezTo>
                  <a:pt x="301" y="344"/>
                  <a:pt x="301" y="344"/>
                  <a:pt x="301" y="344"/>
                </a:cubicBezTo>
                <a:cubicBezTo>
                  <a:pt x="324" y="344"/>
                  <a:pt x="344" y="325"/>
                  <a:pt x="344" y="301"/>
                </a:cubicBezTo>
                <a:cubicBezTo>
                  <a:pt x="344" y="43"/>
                  <a:pt x="344" y="43"/>
                  <a:pt x="344" y="43"/>
                </a:cubicBezTo>
                <a:cubicBezTo>
                  <a:pt x="344" y="19"/>
                  <a:pt x="324" y="0"/>
                  <a:pt x="3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Freeform 92"/>
          <p:cNvSpPr>
            <a:spLocks/>
          </p:cNvSpPr>
          <p:nvPr/>
        </p:nvSpPr>
        <p:spPr bwMode="auto">
          <a:xfrm>
            <a:off x="679767" y="5651458"/>
            <a:ext cx="275010" cy="24387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14424" y="5154677"/>
            <a:ext cx="3114675" cy="363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Facebook</a:t>
            </a:r>
            <a:r>
              <a:rPr lang="en-US" altLang="ko-KR" sz="13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id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43575" y="3762375"/>
            <a:ext cx="3150870" cy="34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부족하지만 예쁘게 봐주세요 </a:t>
            </a:r>
            <a:r>
              <a:rPr lang="en-US" altLang="ko-KR" sz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:-)</a:t>
            </a:r>
            <a:endParaRPr lang="en-US" altLang="ko-KR" sz="1200" spc="3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148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Roboto Thin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2017-09-09T13:40:14Z</dcterms:created>
  <dcterms:modified xsi:type="dcterms:W3CDTF">2017-09-21T16:07:34Z</dcterms:modified>
</cp:coreProperties>
</file>