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소 혜빈" initials="소혜" lastIdx="2" clrIdx="0">
    <p:extLst>
      <p:ext uri="{19B8F6BF-5375-455C-9EA6-DF929625EA0E}">
        <p15:presenceInfo xmlns:p15="http://schemas.microsoft.com/office/powerpoint/2012/main" userId="5dd088de25bc74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55" d="100"/>
          <a:sy n="55" d="100"/>
        </p:scale>
        <p:origin x="58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7745-8730-4316-A53D-771694C2BA56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C73-A2D3-4591-B82A-914A66779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78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7745-8730-4316-A53D-771694C2BA56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C73-A2D3-4591-B82A-914A66779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3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7745-8730-4316-A53D-771694C2BA56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C73-A2D3-4591-B82A-914A66779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90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7745-8730-4316-A53D-771694C2BA56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C73-A2D3-4591-B82A-914A66779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23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7745-8730-4316-A53D-771694C2BA56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C73-A2D3-4591-B82A-914A66779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51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7745-8730-4316-A53D-771694C2BA56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C73-A2D3-4591-B82A-914A66779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20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7745-8730-4316-A53D-771694C2BA56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C73-A2D3-4591-B82A-914A66779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26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7745-8730-4316-A53D-771694C2BA56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C73-A2D3-4591-B82A-914A66779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94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7745-8730-4316-A53D-771694C2BA56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C73-A2D3-4591-B82A-914A66779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46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7745-8730-4316-A53D-771694C2BA56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C73-A2D3-4591-B82A-914A66779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08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7745-8730-4316-A53D-771694C2BA56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C73-A2D3-4591-B82A-914A66779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0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57745-8730-4316-A53D-771694C2BA56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81C73-A2D3-4591-B82A-914A66779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21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659026" y="601935"/>
            <a:ext cx="3900617" cy="5826211"/>
            <a:chOff x="659026" y="601935"/>
            <a:chExt cx="3900617" cy="5826211"/>
          </a:xfrm>
        </p:grpSpPr>
        <p:sp>
          <p:nvSpPr>
            <p:cNvPr id="4" name="직사각형 3"/>
            <p:cNvSpPr/>
            <p:nvPr/>
          </p:nvSpPr>
          <p:spPr>
            <a:xfrm>
              <a:off x="659026" y="1011767"/>
              <a:ext cx="1911179" cy="266082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648464" y="1011767"/>
              <a:ext cx="1911179" cy="266082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59026" y="3767324"/>
              <a:ext cx="1911179" cy="266082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48464" y="3767324"/>
              <a:ext cx="1911179" cy="266082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988541" y="1613128"/>
              <a:ext cx="1318054" cy="13839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옷</a:t>
              </a:r>
              <a:endParaRPr lang="en-US" altLang="ko-KR" b="1" dirty="0"/>
            </a:p>
            <a:p>
              <a:pPr algn="ctr"/>
              <a:r>
                <a:rPr lang="ko-KR" altLang="en-US" b="1" dirty="0"/>
                <a:t>입기</a:t>
              </a:r>
            </a:p>
          </p:txBody>
        </p:sp>
        <p:sp>
          <p:nvSpPr>
            <p:cNvPr id="9" name="타원 8"/>
            <p:cNvSpPr/>
            <p:nvPr/>
          </p:nvSpPr>
          <p:spPr>
            <a:xfrm>
              <a:off x="2945026" y="4430469"/>
              <a:ext cx="1318054" cy="13839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끝내기</a:t>
              </a:r>
            </a:p>
          </p:txBody>
        </p:sp>
        <p:sp>
          <p:nvSpPr>
            <p:cNvPr id="10" name="타원 9"/>
            <p:cNvSpPr/>
            <p:nvPr/>
          </p:nvSpPr>
          <p:spPr>
            <a:xfrm>
              <a:off x="988541" y="4430469"/>
              <a:ext cx="1318054" cy="13839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즐겨</a:t>
              </a:r>
              <a:endParaRPr lang="en-US" altLang="ko-KR" b="1" dirty="0"/>
            </a:p>
            <a:p>
              <a:pPr algn="ctr"/>
              <a:r>
                <a:rPr lang="ko-KR" altLang="en-US" b="1" dirty="0"/>
                <a:t>찾기</a:t>
              </a:r>
            </a:p>
          </p:txBody>
        </p:sp>
        <p:sp>
          <p:nvSpPr>
            <p:cNvPr id="11" name="타원 10"/>
            <p:cNvSpPr/>
            <p:nvPr/>
          </p:nvSpPr>
          <p:spPr>
            <a:xfrm>
              <a:off x="2945026" y="1613127"/>
              <a:ext cx="1318054" cy="13839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옷장</a:t>
              </a:r>
              <a:endParaRPr lang="en-US" altLang="ko-KR" b="1" dirty="0"/>
            </a:p>
            <a:p>
              <a:pPr algn="ctr"/>
              <a:r>
                <a:rPr lang="ko-KR" altLang="en-US" b="1" dirty="0"/>
                <a:t>열기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5502" y="601935"/>
              <a:ext cx="848498" cy="3542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카메라</a:t>
              </a:r>
            </a:p>
          </p:txBody>
        </p:sp>
        <p:sp>
          <p:nvSpPr>
            <p:cNvPr id="13" name="타원 12"/>
            <p:cNvSpPr/>
            <p:nvPr/>
          </p:nvSpPr>
          <p:spPr>
            <a:xfrm>
              <a:off x="1371600" y="622530"/>
              <a:ext cx="304800" cy="31303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가로로 말린 두루마리 모양 15"/>
          <p:cNvSpPr/>
          <p:nvPr/>
        </p:nvSpPr>
        <p:spPr>
          <a:xfrm>
            <a:off x="5591174" y="5323888"/>
            <a:ext cx="2257425" cy="981075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1.MENU </a:t>
            </a:r>
            <a:r>
              <a:rPr lang="ko-KR" altLang="en-US" dirty="0"/>
              <a:t>화면</a:t>
            </a:r>
          </a:p>
        </p:txBody>
      </p:sp>
      <p:sp>
        <p:nvSpPr>
          <p:cNvPr id="18" name="타원 17"/>
          <p:cNvSpPr/>
          <p:nvPr/>
        </p:nvSpPr>
        <p:spPr>
          <a:xfrm>
            <a:off x="1041627" y="1613127"/>
            <a:ext cx="329973" cy="3299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004521" y="1619333"/>
            <a:ext cx="329973" cy="3299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988541" y="4430469"/>
            <a:ext cx="329973" cy="3299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082491"/>
              </p:ext>
            </p:extLst>
          </p:nvPr>
        </p:nvGraphicFramePr>
        <p:xfrm>
          <a:off x="5591173" y="1011767"/>
          <a:ext cx="5559200" cy="16307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79600">
                  <a:extLst>
                    <a:ext uri="{9D8B030D-6E8A-4147-A177-3AD203B41FA5}">
                      <a16:colId xmlns:a16="http://schemas.microsoft.com/office/drawing/2014/main" val="4192755501"/>
                    </a:ext>
                  </a:extLst>
                </a:gridCol>
                <a:gridCol w="2779600">
                  <a:extLst>
                    <a:ext uri="{9D8B030D-6E8A-4147-A177-3AD203B41FA5}">
                      <a16:colId xmlns:a16="http://schemas.microsoft.com/office/drawing/2014/main" val="2743042101"/>
                    </a:ext>
                  </a:extLst>
                </a:gridCol>
              </a:tblGrid>
              <a:tr h="318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21405"/>
                  </a:ext>
                </a:extLst>
              </a:tr>
              <a:tr h="449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옷장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508043"/>
                  </a:ext>
                </a:extLst>
              </a:tr>
              <a:tr h="449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즐겨찾기</a:t>
                      </a:r>
                      <a:r>
                        <a:rPr lang="ko-KR" altLang="en-US" dirty="0"/>
                        <a:t>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185378"/>
                  </a:ext>
                </a:extLst>
              </a:tr>
              <a:tr h="318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프로그램 종료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536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54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5E12C1-808F-480B-A6C7-066E0E60151B}"/>
              </a:ext>
            </a:extLst>
          </p:cNvPr>
          <p:cNvSpPr/>
          <p:nvPr/>
        </p:nvSpPr>
        <p:spPr>
          <a:xfrm>
            <a:off x="675502" y="601935"/>
            <a:ext cx="848498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카메라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4731EE4-1FB8-43B2-80B8-5846F3A40F90}"/>
              </a:ext>
            </a:extLst>
          </p:cNvPr>
          <p:cNvSpPr/>
          <p:nvPr/>
        </p:nvSpPr>
        <p:spPr>
          <a:xfrm>
            <a:off x="1371600" y="622530"/>
            <a:ext cx="304800" cy="3130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1046EF-667A-405E-9EBF-4CCE20D9B9ED}"/>
              </a:ext>
            </a:extLst>
          </p:cNvPr>
          <p:cNvSpPr/>
          <p:nvPr/>
        </p:nvSpPr>
        <p:spPr>
          <a:xfrm>
            <a:off x="675503" y="1169423"/>
            <a:ext cx="3160774" cy="47268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638DB68-FC44-4CFC-ACFB-B95446CA87CF}"/>
              </a:ext>
            </a:extLst>
          </p:cNvPr>
          <p:cNvSpPr/>
          <p:nvPr/>
        </p:nvSpPr>
        <p:spPr>
          <a:xfrm>
            <a:off x="1396119" y="2622874"/>
            <a:ext cx="1648512" cy="789543"/>
          </a:xfrm>
          <a:prstGeom prst="roundRect">
            <a:avLst>
              <a:gd name="adj" fmla="val 50000"/>
            </a:avLst>
          </a:prstGeom>
          <a:solidFill>
            <a:schemeClr val="bg1">
              <a:alpha val="51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옷장 열기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94C2E4D-2510-462B-9955-FFFA85F78599}"/>
              </a:ext>
            </a:extLst>
          </p:cNvPr>
          <p:cNvSpPr/>
          <p:nvPr/>
        </p:nvSpPr>
        <p:spPr>
          <a:xfrm>
            <a:off x="1384187" y="3680761"/>
            <a:ext cx="1648512" cy="789543"/>
          </a:xfrm>
          <a:prstGeom prst="roundRect">
            <a:avLst>
              <a:gd name="adj" fmla="val 50000"/>
            </a:avLst>
          </a:prstGeom>
          <a:solidFill>
            <a:schemeClr val="bg1">
              <a:alpha val="51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즐겨찾기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4293B7D-6FC2-4042-B3FC-4D09F237E7C2}"/>
              </a:ext>
            </a:extLst>
          </p:cNvPr>
          <p:cNvSpPr/>
          <p:nvPr/>
        </p:nvSpPr>
        <p:spPr>
          <a:xfrm>
            <a:off x="1396119" y="4738648"/>
            <a:ext cx="1648512" cy="789543"/>
          </a:xfrm>
          <a:prstGeom prst="roundRect">
            <a:avLst>
              <a:gd name="adj" fmla="val 50000"/>
            </a:avLst>
          </a:prstGeom>
          <a:solidFill>
            <a:schemeClr val="bg1">
              <a:alpha val="51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끝내기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0E40DDC-C966-4092-A488-4A569ED35BDC}"/>
              </a:ext>
            </a:extLst>
          </p:cNvPr>
          <p:cNvSpPr/>
          <p:nvPr/>
        </p:nvSpPr>
        <p:spPr>
          <a:xfrm>
            <a:off x="1371601" y="2498978"/>
            <a:ext cx="329973" cy="3299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85D598E-3AC2-4346-920A-8312C98E16FA}"/>
              </a:ext>
            </a:extLst>
          </p:cNvPr>
          <p:cNvSpPr/>
          <p:nvPr/>
        </p:nvSpPr>
        <p:spPr>
          <a:xfrm>
            <a:off x="1371600" y="3560924"/>
            <a:ext cx="329973" cy="3299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597CA83-B096-4150-9D3A-A102802D138C}"/>
              </a:ext>
            </a:extLst>
          </p:cNvPr>
          <p:cNvSpPr/>
          <p:nvPr/>
        </p:nvSpPr>
        <p:spPr>
          <a:xfrm>
            <a:off x="1371600" y="4618811"/>
            <a:ext cx="329973" cy="3299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F33AF7E-17EE-42C3-854F-AD1A87CE0A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72" y="1329809"/>
            <a:ext cx="2421433" cy="934673"/>
          </a:xfrm>
          <a:prstGeom prst="rect">
            <a:avLst/>
          </a:prstGeom>
        </p:spPr>
      </p:pic>
      <p:sp>
        <p:nvSpPr>
          <p:cNvPr id="21" name="가로로 말린 두루마리 모양 15">
            <a:extLst>
              <a:ext uri="{FF2B5EF4-FFF2-40B4-BE49-F238E27FC236}">
                <a16:creationId xmlns:a16="http://schemas.microsoft.com/office/drawing/2014/main" id="{3B32F684-5AEE-4997-AC30-BE0CE138FF8A}"/>
              </a:ext>
            </a:extLst>
          </p:cNvPr>
          <p:cNvSpPr/>
          <p:nvPr/>
        </p:nvSpPr>
        <p:spPr>
          <a:xfrm>
            <a:off x="5261200" y="5329342"/>
            <a:ext cx="2257425" cy="981075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1.MENU </a:t>
            </a:r>
            <a:r>
              <a:rPr lang="ko-KR" altLang="en-US" dirty="0"/>
              <a:t>화면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25BF5E5-3442-4071-8E3E-BDD565541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772264"/>
              </p:ext>
            </p:extLst>
          </p:nvPr>
        </p:nvGraphicFramePr>
        <p:xfrm>
          <a:off x="5261199" y="1017221"/>
          <a:ext cx="5559200" cy="16307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79600">
                  <a:extLst>
                    <a:ext uri="{9D8B030D-6E8A-4147-A177-3AD203B41FA5}">
                      <a16:colId xmlns:a16="http://schemas.microsoft.com/office/drawing/2014/main" val="4192755501"/>
                    </a:ext>
                  </a:extLst>
                </a:gridCol>
                <a:gridCol w="2779600">
                  <a:extLst>
                    <a:ext uri="{9D8B030D-6E8A-4147-A177-3AD203B41FA5}">
                      <a16:colId xmlns:a16="http://schemas.microsoft.com/office/drawing/2014/main" val="2743042101"/>
                    </a:ext>
                  </a:extLst>
                </a:gridCol>
              </a:tblGrid>
              <a:tr h="318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21405"/>
                  </a:ext>
                </a:extLst>
              </a:tr>
              <a:tr h="449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옷장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508043"/>
                  </a:ext>
                </a:extLst>
              </a:tr>
              <a:tr h="449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즐겨찾기</a:t>
                      </a:r>
                      <a:r>
                        <a:rPr lang="ko-KR" altLang="en-US" dirty="0"/>
                        <a:t>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185378"/>
                  </a:ext>
                </a:extLst>
              </a:tr>
              <a:tr h="318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프로그램 종료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536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63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7222" y="378941"/>
            <a:ext cx="4102443" cy="600538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514745" y="4832376"/>
            <a:ext cx="4102443" cy="2143930"/>
            <a:chOff x="527222" y="378941"/>
            <a:chExt cx="4102443" cy="2143930"/>
          </a:xfrm>
        </p:grpSpPr>
        <p:sp>
          <p:nvSpPr>
            <p:cNvPr id="16" name="직사각형 15"/>
            <p:cNvSpPr/>
            <p:nvPr/>
          </p:nvSpPr>
          <p:spPr>
            <a:xfrm>
              <a:off x="527222" y="378941"/>
              <a:ext cx="4102443" cy="154047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739984" y="378941"/>
              <a:ext cx="3676918" cy="2143930"/>
              <a:chOff x="630324" y="378933"/>
              <a:chExt cx="4075316" cy="2284095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324" y="378941"/>
                <a:ext cx="1110114" cy="667265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0429" y="378937"/>
                <a:ext cx="1110114" cy="667265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2815" y="378933"/>
                <a:ext cx="1110114" cy="667265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6011" y="378937"/>
                <a:ext cx="1110114" cy="667265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6356" y="378939"/>
                <a:ext cx="1110114" cy="667265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320" y="767092"/>
                <a:ext cx="814171" cy="1895936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0823" y="848355"/>
                <a:ext cx="1565195" cy="1245265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43540" y="848356"/>
                <a:ext cx="1419960" cy="1245265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4154" y="681667"/>
                <a:ext cx="1414622" cy="1275153"/>
              </a:xfrm>
              <a:prstGeom prst="rect">
                <a:avLst/>
              </a:prstGeom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0711" y="767092"/>
                <a:ext cx="1264929" cy="1152324"/>
              </a:xfrm>
              <a:prstGeom prst="rect">
                <a:avLst/>
              </a:prstGeom>
            </p:spPr>
          </p:pic>
        </p:grpSp>
      </p:grpSp>
      <p:grpSp>
        <p:nvGrpSpPr>
          <p:cNvPr id="60" name="그룹 59"/>
          <p:cNvGrpSpPr/>
          <p:nvPr/>
        </p:nvGrpSpPr>
        <p:grpSpPr>
          <a:xfrm>
            <a:off x="527222" y="3308442"/>
            <a:ext cx="4102443" cy="2143930"/>
            <a:chOff x="527222" y="378941"/>
            <a:chExt cx="4102443" cy="2143930"/>
          </a:xfrm>
        </p:grpSpPr>
        <p:sp>
          <p:nvSpPr>
            <p:cNvPr id="61" name="직사각형 60"/>
            <p:cNvSpPr/>
            <p:nvPr/>
          </p:nvSpPr>
          <p:spPr>
            <a:xfrm>
              <a:off x="527222" y="378941"/>
              <a:ext cx="4102443" cy="154047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739984" y="378941"/>
              <a:ext cx="3676918" cy="2143930"/>
              <a:chOff x="630324" y="378933"/>
              <a:chExt cx="4075316" cy="2284095"/>
            </a:xfrm>
          </p:grpSpPr>
          <p:pic>
            <p:nvPicPr>
              <p:cNvPr id="63" name="그림 6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324" y="378941"/>
                <a:ext cx="1110114" cy="667265"/>
              </a:xfrm>
              <a:prstGeom prst="rect">
                <a:avLst/>
              </a:prstGeom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0429" y="378937"/>
                <a:ext cx="1110114" cy="667265"/>
              </a:xfrm>
              <a:prstGeom prst="rect">
                <a:avLst/>
              </a:prstGeom>
            </p:spPr>
          </p:pic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2815" y="378933"/>
                <a:ext cx="1110114" cy="667265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6011" y="378937"/>
                <a:ext cx="1110114" cy="667265"/>
              </a:xfrm>
              <a:prstGeom prst="rect">
                <a:avLst/>
              </a:prstGeom>
            </p:spPr>
          </p:pic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6356" y="378939"/>
                <a:ext cx="1110114" cy="667265"/>
              </a:xfrm>
              <a:prstGeom prst="rect">
                <a:avLst/>
              </a:prstGeom>
            </p:spPr>
          </p:pic>
          <p:pic>
            <p:nvPicPr>
              <p:cNvPr id="68" name="그림 6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320" y="767092"/>
                <a:ext cx="814171" cy="1895936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0823" y="848355"/>
                <a:ext cx="1565195" cy="1245265"/>
              </a:xfrm>
              <a:prstGeom prst="rect">
                <a:avLst/>
              </a:prstGeom>
            </p:spPr>
          </p:pic>
          <p:pic>
            <p:nvPicPr>
              <p:cNvPr id="70" name="그림 6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43540" y="848356"/>
                <a:ext cx="1419960" cy="1245265"/>
              </a:xfrm>
              <a:prstGeom prst="rect">
                <a:avLst/>
              </a:prstGeom>
            </p:spPr>
          </p:pic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4154" y="681667"/>
                <a:ext cx="1414622" cy="1275153"/>
              </a:xfrm>
              <a:prstGeom prst="rect">
                <a:avLst/>
              </a:prstGeom>
            </p:spPr>
          </p:pic>
          <p:pic>
            <p:nvPicPr>
              <p:cNvPr id="72" name="그림 7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0711" y="767092"/>
                <a:ext cx="1264929" cy="1152324"/>
              </a:xfrm>
              <a:prstGeom prst="rect">
                <a:avLst/>
              </a:prstGeom>
            </p:spPr>
          </p:pic>
        </p:grpSp>
      </p:grpSp>
      <p:grpSp>
        <p:nvGrpSpPr>
          <p:cNvPr id="73" name="그룹 72"/>
          <p:cNvGrpSpPr/>
          <p:nvPr/>
        </p:nvGrpSpPr>
        <p:grpSpPr>
          <a:xfrm>
            <a:off x="539699" y="1784508"/>
            <a:ext cx="4102443" cy="2143930"/>
            <a:chOff x="527222" y="378941"/>
            <a:chExt cx="4102443" cy="2143930"/>
          </a:xfrm>
        </p:grpSpPr>
        <p:sp>
          <p:nvSpPr>
            <p:cNvPr id="74" name="직사각형 73"/>
            <p:cNvSpPr/>
            <p:nvPr/>
          </p:nvSpPr>
          <p:spPr>
            <a:xfrm>
              <a:off x="527222" y="378941"/>
              <a:ext cx="4102443" cy="154047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739984" y="378941"/>
              <a:ext cx="3676918" cy="2143930"/>
              <a:chOff x="630324" y="378933"/>
              <a:chExt cx="4075316" cy="2284095"/>
            </a:xfrm>
          </p:grpSpPr>
          <p:pic>
            <p:nvPicPr>
              <p:cNvPr id="76" name="그림 7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324" y="378941"/>
                <a:ext cx="1110114" cy="667265"/>
              </a:xfrm>
              <a:prstGeom prst="rect">
                <a:avLst/>
              </a:prstGeom>
            </p:spPr>
          </p:pic>
          <p:pic>
            <p:nvPicPr>
              <p:cNvPr id="77" name="그림 7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0429" y="378937"/>
                <a:ext cx="1110114" cy="667265"/>
              </a:xfrm>
              <a:prstGeom prst="rect">
                <a:avLst/>
              </a:prstGeom>
            </p:spPr>
          </p:pic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2815" y="378933"/>
                <a:ext cx="1110114" cy="667265"/>
              </a:xfrm>
              <a:prstGeom prst="rect">
                <a:avLst/>
              </a:prstGeom>
            </p:spPr>
          </p:pic>
          <p:pic>
            <p:nvPicPr>
              <p:cNvPr id="79" name="그림 7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6011" y="378937"/>
                <a:ext cx="1110114" cy="667265"/>
              </a:xfrm>
              <a:prstGeom prst="rect">
                <a:avLst/>
              </a:prstGeom>
            </p:spPr>
          </p:pic>
          <p:pic>
            <p:nvPicPr>
              <p:cNvPr id="80" name="그림 7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6356" y="378939"/>
                <a:ext cx="1110114" cy="667265"/>
              </a:xfrm>
              <a:prstGeom prst="rect">
                <a:avLst/>
              </a:prstGeom>
            </p:spPr>
          </p:pic>
          <p:pic>
            <p:nvPicPr>
              <p:cNvPr id="81" name="그림 8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320" y="767092"/>
                <a:ext cx="814171" cy="1895936"/>
              </a:xfrm>
              <a:prstGeom prst="rect">
                <a:avLst/>
              </a:prstGeom>
            </p:spPr>
          </p:pic>
          <p:pic>
            <p:nvPicPr>
              <p:cNvPr id="82" name="그림 8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0823" y="848355"/>
                <a:ext cx="1565195" cy="1245265"/>
              </a:xfrm>
              <a:prstGeom prst="rect">
                <a:avLst/>
              </a:prstGeom>
            </p:spPr>
          </p:pic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43540" y="848356"/>
                <a:ext cx="1419960" cy="1245265"/>
              </a:xfrm>
              <a:prstGeom prst="rect">
                <a:avLst/>
              </a:prstGeom>
            </p:spPr>
          </p:pic>
          <p:pic>
            <p:nvPicPr>
              <p:cNvPr id="84" name="그림 8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4154" y="681667"/>
                <a:ext cx="1414622" cy="1275153"/>
              </a:xfrm>
              <a:prstGeom prst="rect">
                <a:avLst/>
              </a:prstGeom>
            </p:spPr>
          </p:pic>
          <p:pic>
            <p:nvPicPr>
              <p:cNvPr id="85" name="그림 8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0711" y="767092"/>
                <a:ext cx="1264929" cy="1152324"/>
              </a:xfrm>
              <a:prstGeom prst="rect">
                <a:avLst/>
              </a:prstGeom>
            </p:spPr>
          </p:pic>
        </p:grpSp>
      </p:grpSp>
      <p:grpSp>
        <p:nvGrpSpPr>
          <p:cNvPr id="90" name="그룹 89"/>
          <p:cNvGrpSpPr/>
          <p:nvPr/>
        </p:nvGrpSpPr>
        <p:grpSpPr>
          <a:xfrm>
            <a:off x="4248960" y="3214715"/>
            <a:ext cx="2129725" cy="1294840"/>
            <a:chOff x="4395678" y="2538886"/>
            <a:chExt cx="2129725" cy="1294840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4395678" y="2538886"/>
              <a:ext cx="2129725" cy="129484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4565210" y="3402967"/>
              <a:ext cx="797365" cy="34609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YES</a:t>
              </a:r>
              <a:endParaRPr lang="ko-KR" altLang="en-US" dirty="0"/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5538392" y="3400682"/>
              <a:ext cx="797365" cy="34609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NO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688003" y="2697043"/>
              <a:ext cx="15603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선택한 옷을 </a:t>
              </a:r>
              <a:endParaRPr lang="en-US" altLang="ko-KR" dirty="0"/>
            </a:p>
            <a:p>
              <a:r>
                <a:rPr lang="ko-KR" altLang="en-US" dirty="0"/>
                <a:t>입어볼까요</a:t>
              </a:r>
              <a:r>
                <a:rPr lang="en-US" altLang="ko-KR" dirty="0"/>
                <a:t>?</a:t>
              </a:r>
              <a:endParaRPr lang="ko-KR" altLang="en-US" dirty="0"/>
            </a:p>
          </p:txBody>
        </p:sp>
      </p:grpSp>
      <p:sp>
        <p:nvSpPr>
          <p:cNvPr id="5" name="왼쪽/오른쪽 화살표 4"/>
          <p:cNvSpPr/>
          <p:nvPr/>
        </p:nvSpPr>
        <p:spPr>
          <a:xfrm>
            <a:off x="945411" y="3630641"/>
            <a:ext cx="3216158" cy="664583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Drag&amp;Click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711936" y="2569832"/>
            <a:ext cx="1822340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옷을 선택하면 </a:t>
            </a:r>
            <a:endParaRPr lang="en-US" altLang="ko-KR" sz="1400" dirty="0"/>
          </a:p>
          <a:p>
            <a:r>
              <a:rPr lang="ko-KR" altLang="en-US" sz="1400" dirty="0"/>
              <a:t>나타나는 </a:t>
            </a:r>
            <a:r>
              <a:rPr lang="en-US" altLang="ko-KR" sz="1400" dirty="0"/>
              <a:t>Popup </a:t>
            </a:r>
            <a:r>
              <a:rPr lang="ko-KR" altLang="en-US" sz="1400" dirty="0"/>
              <a:t>창</a:t>
            </a:r>
          </a:p>
        </p:txBody>
      </p:sp>
      <p:cxnSp>
        <p:nvCxnSpPr>
          <p:cNvPr id="93" name="꺾인 연결선 92"/>
          <p:cNvCxnSpPr>
            <a:stCxn id="91" idx="1"/>
            <a:endCxn id="86" idx="0"/>
          </p:cNvCxnSpPr>
          <p:nvPr/>
        </p:nvCxnSpPr>
        <p:spPr>
          <a:xfrm rot="10800000" flipV="1">
            <a:off x="5313824" y="2831441"/>
            <a:ext cx="398113" cy="3832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527222" y="378942"/>
            <a:ext cx="661620" cy="1414820"/>
            <a:chOff x="527222" y="378941"/>
            <a:chExt cx="661620" cy="1540475"/>
          </a:xfrm>
        </p:grpSpPr>
        <p:sp>
          <p:nvSpPr>
            <p:cNvPr id="95" name="직사각형 94"/>
            <p:cNvSpPr/>
            <p:nvPr/>
          </p:nvSpPr>
          <p:spPr>
            <a:xfrm>
              <a:off x="527222" y="378941"/>
              <a:ext cx="661620" cy="154047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632176" y="845072"/>
              <a:ext cx="465104" cy="663688"/>
              <a:chOff x="647416" y="845072"/>
              <a:chExt cx="465104" cy="663688"/>
            </a:xfrm>
          </p:grpSpPr>
          <p:sp>
            <p:nvSpPr>
              <p:cNvPr id="97" name="등호 96"/>
              <p:cNvSpPr/>
              <p:nvPr/>
            </p:nvSpPr>
            <p:spPr>
              <a:xfrm>
                <a:off x="647416" y="845072"/>
                <a:ext cx="462534" cy="441992"/>
              </a:xfrm>
              <a:prstGeom prst="mathEqual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뺄셈 기호 97"/>
              <p:cNvSpPr/>
              <p:nvPr/>
            </p:nvSpPr>
            <p:spPr>
              <a:xfrm>
                <a:off x="650424" y="1090188"/>
                <a:ext cx="462096" cy="418572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6" name="그룹 105"/>
          <p:cNvGrpSpPr/>
          <p:nvPr/>
        </p:nvGrpSpPr>
        <p:grpSpPr>
          <a:xfrm>
            <a:off x="3975276" y="378940"/>
            <a:ext cx="661620" cy="1394095"/>
            <a:chOff x="3975276" y="378940"/>
            <a:chExt cx="661620" cy="1540475"/>
          </a:xfrm>
        </p:grpSpPr>
        <p:grpSp>
          <p:nvGrpSpPr>
            <p:cNvPr id="100" name="그룹 99"/>
            <p:cNvGrpSpPr/>
            <p:nvPr/>
          </p:nvGrpSpPr>
          <p:grpSpPr>
            <a:xfrm>
              <a:off x="3975276" y="378940"/>
              <a:ext cx="661620" cy="1540475"/>
              <a:chOff x="3975276" y="378940"/>
              <a:chExt cx="661620" cy="1540475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3975276" y="378940"/>
                <a:ext cx="661620" cy="154047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이등변 삼각형 101"/>
              <p:cNvSpPr/>
              <p:nvPr/>
            </p:nvSpPr>
            <p:spPr>
              <a:xfrm>
                <a:off x="4100481" y="956493"/>
                <a:ext cx="445944" cy="44886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이등변 삼각형 39"/>
              <p:cNvSpPr/>
              <p:nvPr/>
            </p:nvSpPr>
            <p:spPr>
              <a:xfrm>
                <a:off x="4030566" y="885986"/>
                <a:ext cx="262034" cy="339158"/>
              </a:xfrm>
              <a:custGeom>
                <a:avLst/>
                <a:gdLst>
                  <a:gd name="connsiteX0" fmla="*/ 0 w 253388"/>
                  <a:gd name="connsiteY0" fmla="*/ 271055 h 271055"/>
                  <a:gd name="connsiteX1" fmla="*/ 126694 w 253388"/>
                  <a:gd name="connsiteY1" fmla="*/ 0 h 271055"/>
                  <a:gd name="connsiteX2" fmla="*/ 253388 w 253388"/>
                  <a:gd name="connsiteY2" fmla="*/ 271055 h 271055"/>
                  <a:gd name="connsiteX3" fmla="*/ 0 w 253388"/>
                  <a:gd name="connsiteY3" fmla="*/ 271055 h 271055"/>
                  <a:gd name="connsiteX0" fmla="*/ 0 w 280930"/>
                  <a:gd name="connsiteY0" fmla="*/ 282072 h 282072"/>
                  <a:gd name="connsiteX1" fmla="*/ 280930 w 280930"/>
                  <a:gd name="connsiteY1" fmla="*/ 0 h 282072"/>
                  <a:gd name="connsiteX2" fmla="*/ 253388 w 280930"/>
                  <a:gd name="connsiteY2" fmla="*/ 282072 h 282072"/>
                  <a:gd name="connsiteX3" fmla="*/ 0 w 280930"/>
                  <a:gd name="connsiteY3" fmla="*/ 282072 h 282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0930" h="282072">
                    <a:moveTo>
                      <a:pt x="0" y="282072"/>
                    </a:moveTo>
                    <a:lnTo>
                      <a:pt x="280930" y="0"/>
                    </a:lnTo>
                    <a:lnTo>
                      <a:pt x="253388" y="282072"/>
                    </a:lnTo>
                    <a:lnTo>
                      <a:pt x="0" y="282072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이등변 삼각형 39"/>
              <p:cNvSpPr/>
              <p:nvPr/>
            </p:nvSpPr>
            <p:spPr>
              <a:xfrm flipH="1">
                <a:off x="4342510" y="845072"/>
                <a:ext cx="251516" cy="368084"/>
              </a:xfrm>
              <a:custGeom>
                <a:avLst/>
                <a:gdLst>
                  <a:gd name="connsiteX0" fmla="*/ 0 w 253388"/>
                  <a:gd name="connsiteY0" fmla="*/ 271055 h 271055"/>
                  <a:gd name="connsiteX1" fmla="*/ 126694 w 253388"/>
                  <a:gd name="connsiteY1" fmla="*/ 0 h 271055"/>
                  <a:gd name="connsiteX2" fmla="*/ 253388 w 253388"/>
                  <a:gd name="connsiteY2" fmla="*/ 271055 h 271055"/>
                  <a:gd name="connsiteX3" fmla="*/ 0 w 253388"/>
                  <a:gd name="connsiteY3" fmla="*/ 271055 h 271055"/>
                  <a:gd name="connsiteX0" fmla="*/ 0 w 280930"/>
                  <a:gd name="connsiteY0" fmla="*/ 282072 h 282072"/>
                  <a:gd name="connsiteX1" fmla="*/ 280930 w 280930"/>
                  <a:gd name="connsiteY1" fmla="*/ 0 h 282072"/>
                  <a:gd name="connsiteX2" fmla="*/ 253388 w 280930"/>
                  <a:gd name="connsiteY2" fmla="*/ 282072 h 282072"/>
                  <a:gd name="connsiteX3" fmla="*/ 0 w 280930"/>
                  <a:gd name="connsiteY3" fmla="*/ 282072 h 282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0930" h="282072">
                    <a:moveTo>
                      <a:pt x="0" y="282072"/>
                    </a:moveTo>
                    <a:lnTo>
                      <a:pt x="280930" y="0"/>
                    </a:lnTo>
                    <a:lnTo>
                      <a:pt x="253388" y="282072"/>
                    </a:lnTo>
                    <a:lnTo>
                      <a:pt x="0" y="282072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5" name="타원 104"/>
            <p:cNvSpPr/>
            <p:nvPr/>
          </p:nvSpPr>
          <p:spPr>
            <a:xfrm>
              <a:off x="4193345" y="749326"/>
              <a:ext cx="273541" cy="336195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7" name="직사각형 106"/>
          <p:cNvSpPr/>
          <p:nvPr/>
        </p:nvSpPr>
        <p:spPr>
          <a:xfrm>
            <a:off x="1187574" y="378940"/>
            <a:ext cx="2787702" cy="14055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옷장</a:t>
            </a:r>
          </a:p>
        </p:txBody>
      </p:sp>
      <p:sp>
        <p:nvSpPr>
          <p:cNvPr id="108" name="가로로 말린 두루마리 모양 107"/>
          <p:cNvSpPr/>
          <p:nvPr/>
        </p:nvSpPr>
        <p:spPr>
          <a:xfrm>
            <a:off x="5591174" y="5323888"/>
            <a:ext cx="2257425" cy="981075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</a:t>
            </a:r>
            <a:r>
              <a:rPr lang="ko-KR" altLang="en-US" dirty="0"/>
              <a:t>옷장 화면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313822" y="4646766"/>
            <a:ext cx="1813592" cy="7386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 </a:t>
            </a:r>
            <a:r>
              <a:rPr lang="ko-KR" altLang="en-US" sz="1400" dirty="0"/>
              <a:t>선택 시 </a:t>
            </a:r>
            <a:endParaRPr lang="en-US" altLang="ko-KR" sz="1400" dirty="0"/>
          </a:p>
          <a:p>
            <a:r>
              <a:rPr lang="ko-KR" altLang="en-US" sz="1400" dirty="0" err="1"/>
              <a:t>입어보기</a:t>
            </a:r>
            <a:r>
              <a:rPr lang="ko-KR" altLang="en-US" sz="1400" dirty="0"/>
              <a:t> 화면으로 이동</a:t>
            </a:r>
          </a:p>
        </p:txBody>
      </p:sp>
      <p:cxnSp>
        <p:nvCxnSpPr>
          <p:cNvPr id="118" name="꺾인 연결선 117"/>
          <p:cNvCxnSpPr>
            <a:stCxn id="114" idx="1"/>
          </p:cNvCxnSpPr>
          <p:nvPr/>
        </p:nvCxnSpPr>
        <p:spPr>
          <a:xfrm rot="10800000">
            <a:off x="4817174" y="4352268"/>
            <a:ext cx="496648" cy="6638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F0AA2048-9995-4ED0-8146-7669C3096C44}"/>
              </a:ext>
            </a:extLst>
          </p:cNvPr>
          <p:cNvGrpSpPr/>
          <p:nvPr/>
        </p:nvGrpSpPr>
        <p:grpSpPr>
          <a:xfrm>
            <a:off x="3807588" y="1571411"/>
            <a:ext cx="3341256" cy="792996"/>
            <a:chOff x="3445849" y="3701667"/>
            <a:chExt cx="3341256" cy="792996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ED44BBB-C5BD-41E0-AC71-E873F466A677}"/>
                </a:ext>
              </a:extLst>
            </p:cNvPr>
            <p:cNvSpPr/>
            <p:nvPr/>
          </p:nvSpPr>
          <p:spPr>
            <a:xfrm>
              <a:off x="3445849" y="3701667"/>
              <a:ext cx="622928" cy="616945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0092EED-C051-49AE-8085-4C18CF846EFC}"/>
                </a:ext>
              </a:extLst>
            </p:cNvPr>
            <p:cNvSpPr/>
            <p:nvPr/>
          </p:nvSpPr>
          <p:spPr>
            <a:xfrm>
              <a:off x="3752286" y="3987279"/>
              <a:ext cx="45719" cy="45719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3C59ABE2-5869-411A-AE7B-7839C3463C76}"/>
                </a:ext>
              </a:extLst>
            </p:cNvPr>
            <p:cNvCxnSpPr/>
            <p:nvPr/>
          </p:nvCxnSpPr>
          <p:spPr>
            <a:xfrm flipH="1" flipV="1">
              <a:off x="3798006" y="4010964"/>
              <a:ext cx="1154245" cy="22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07135D4-C3CB-4173-9BE7-DD0EA62DEDF8}"/>
                </a:ext>
              </a:extLst>
            </p:cNvPr>
            <p:cNvSpPr txBox="1"/>
            <p:nvPr/>
          </p:nvSpPr>
          <p:spPr>
            <a:xfrm>
              <a:off x="4954872" y="3848332"/>
              <a:ext cx="1832233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UI</a:t>
              </a:r>
              <a:r>
                <a:rPr lang="ko-KR" altLang="en-US" dirty="0"/>
                <a:t>를 위한 </a:t>
              </a:r>
              <a:endParaRPr lang="en-US" altLang="ko-KR" dirty="0"/>
            </a:p>
            <a:p>
              <a:r>
                <a:rPr lang="en-US" altLang="ko-KR" dirty="0"/>
                <a:t>Hand Detection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9697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ë°©ì ëí ì´ë¯¸ì§ ê²ìê²°ê³¼"/>
          <p:cNvPicPr>
            <a:picLocks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22" y="378939"/>
            <a:ext cx="4118592" cy="6005385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527222" y="378941"/>
            <a:ext cx="4102443" cy="600538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83" y="3051179"/>
            <a:ext cx="2886469" cy="288646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73499" y="321900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user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3445849" y="3701667"/>
            <a:ext cx="3341256" cy="792996"/>
            <a:chOff x="3445849" y="3701667"/>
            <a:chExt cx="3341256" cy="792996"/>
          </a:xfrm>
        </p:grpSpPr>
        <p:sp>
          <p:nvSpPr>
            <p:cNvPr id="22" name="타원 21"/>
            <p:cNvSpPr/>
            <p:nvPr/>
          </p:nvSpPr>
          <p:spPr>
            <a:xfrm>
              <a:off x="3445849" y="3701667"/>
              <a:ext cx="622928" cy="616945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752286" y="3987279"/>
              <a:ext cx="45719" cy="45719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H="1" flipV="1">
              <a:off x="3798006" y="4010964"/>
              <a:ext cx="1154245" cy="22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954872" y="3848332"/>
              <a:ext cx="1832233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UI</a:t>
              </a:r>
              <a:r>
                <a:rPr lang="ko-KR" altLang="en-US" dirty="0"/>
                <a:t>를 위한 </a:t>
              </a:r>
              <a:endParaRPr lang="en-US" altLang="ko-KR" dirty="0"/>
            </a:p>
            <a:p>
              <a:r>
                <a:rPr lang="en-US" altLang="ko-KR" dirty="0"/>
                <a:t>Hand Detection</a:t>
              </a:r>
              <a:endParaRPr lang="ko-KR" altLang="en-US" dirty="0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527222" y="378941"/>
            <a:ext cx="661620" cy="1540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975276" y="378940"/>
            <a:ext cx="661620" cy="1540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632176" y="845072"/>
            <a:ext cx="465104" cy="663688"/>
            <a:chOff x="647416" y="845072"/>
            <a:chExt cx="465104" cy="663688"/>
          </a:xfrm>
        </p:grpSpPr>
        <p:sp>
          <p:nvSpPr>
            <p:cNvPr id="31" name="등호 30"/>
            <p:cNvSpPr/>
            <p:nvPr/>
          </p:nvSpPr>
          <p:spPr>
            <a:xfrm>
              <a:off x="647416" y="845072"/>
              <a:ext cx="462534" cy="441992"/>
            </a:xfrm>
            <a:prstGeom prst="mathEqual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뺄셈 기호 33"/>
            <p:cNvSpPr/>
            <p:nvPr/>
          </p:nvSpPr>
          <p:spPr>
            <a:xfrm>
              <a:off x="650424" y="1090188"/>
              <a:ext cx="462096" cy="418572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포인트가 5개인 별 35"/>
          <p:cNvSpPr/>
          <p:nvPr/>
        </p:nvSpPr>
        <p:spPr>
          <a:xfrm>
            <a:off x="4085443" y="920348"/>
            <a:ext cx="492947" cy="487680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 flipH="1" flipV="1">
            <a:off x="4423592" y="1228313"/>
            <a:ext cx="961378" cy="1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392201" y="1049242"/>
            <a:ext cx="165141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즐겨찾기</a:t>
            </a:r>
            <a:r>
              <a:rPr lang="ko-KR" altLang="en-US" dirty="0"/>
              <a:t> 기능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79417" y="80624"/>
            <a:ext cx="2458109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MENU</a:t>
            </a:r>
            <a:r>
              <a:rPr lang="ko-KR" altLang="en-US" dirty="0"/>
              <a:t> 화면으로 이동</a:t>
            </a:r>
          </a:p>
        </p:txBody>
      </p:sp>
      <p:cxnSp>
        <p:nvCxnSpPr>
          <p:cNvPr id="46" name="꺾인 연결선 45"/>
          <p:cNvCxnSpPr>
            <a:stCxn id="44" idx="1"/>
            <a:endCxn id="31" idx="5"/>
          </p:cNvCxnSpPr>
          <p:nvPr/>
        </p:nvCxnSpPr>
        <p:spPr>
          <a:xfrm rot="10800000" flipV="1">
            <a:off x="863443" y="265290"/>
            <a:ext cx="4515974" cy="6708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가로로 말린 두루마리 모양 49"/>
          <p:cNvSpPr/>
          <p:nvPr/>
        </p:nvSpPr>
        <p:spPr>
          <a:xfrm>
            <a:off x="5591174" y="5323888"/>
            <a:ext cx="2257425" cy="981075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</a:t>
            </a:r>
            <a:r>
              <a:rPr lang="ko-KR" altLang="en-US" dirty="0" err="1"/>
              <a:t>입어보기</a:t>
            </a:r>
            <a:r>
              <a:rPr lang="ko-KR" altLang="en-US" dirty="0"/>
              <a:t> 화면</a:t>
            </a:r>
          </a:p>
        </p:txBody>
      </p:sp>
    </p:spTree>
    <p:extLst>
      <p:ext uri="{BB962C8B-B14F-4D97-AF65-F5344CB8AC3E}">
        <p14:creationId xmlns:p14="http://schemas.microsoft.com/office/powerpoint/2010/main" val="97040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3975276" y="378940"/>
            <a:ext cx="661620" cy="1540475"/>
            <a:chOff x="3975276" y="378940"/>
            <a:chExt cx="661620" cy="1540475"/>
          </a:xfrm>
        </p:grpSpPr>
        <p:sp>
          <p:nvSpPr>
            <p:cNvPr id="38" name="직사각형 37"/>
            <p:cNvSpPr/>
            <p:nvPr/>
          </p:nvSpPr>
          <p:spPr>
            <a:xfrm>
              <a:off x="3975276" y="378940"/>
              <a:ext cx="661620" cy="154047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이등변 삼각형 38"/>
            <p:cNvSpPr/>
            <p:nvPr/>
          </p:nvSpPr>
          <p:spPr>
            <a:xfrm>
              <a:off x="4100481" y="956493"/>
              <a:ext cx="445944" cy="44886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/>
            <p:cNvSpPr/>
            <p:nvPr/>
          </p:nvSpPr>
          <p:spPr>
            <a:xfrm>
              <a:off x="4030566" y="885986"/>
              <a:ext cx="262034" cy="339158"/>
            </a:xfrm>
            <a:custGeom>
              <a:avLst/>
              <a:gdLst>
                <a:gd name="connsiteX0" fmla="*/ 0 w 253388"/>
                <a:gd name="connsiteY0" fmla="*/ 271055 h 271055"/>
                <a:gd name="connsiteX1" fmla="*/ 126694 w 253388"/>
                <a:gd name="connsiteY1" fmla="*/ 0 h 271055"/>
                <a:gd name="connsiteX2" fmla="*/ 253388 w 253388"/>
                <a:gd name="connsiteY2" fmla="*/ 271055 h 271055"/>
                <a:gd name="connsiteX3" fmla="*/ 0 w 253388"/>
                <a:gd name="connsiteY3" fmla="*/ 271055 h 271055"/>
                <a:gd name="connsiteX0" fmla="*/ 0 w 280930"/>
                <a:gd name="connsiteY0" fmla="*/ 282072 h 282072"/>
                <a:gd name="connsiteX1" fmla="*/ 280930 w 280930"/>
                <a:gd name="connsiteY1" fmla="*/ 0 h 282072"/>
                <a:gd name="connsiteX2" fmla="*/ 253388 w 280930"/>
                <a:gd name="connsiteY2" fmla="*/ 282072 h 282072"/>
                <a:gd name="connsiteX3" fmla="*/ 0 w 280930"/>
                <a:gd name="connsiteY3" fmla="*/ 282072 h 282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930" h="282072">
                  <a:moveTo>
                    <a:pt x="0" y="282072"/>
                  </a:moveTo>
                  <a:lnTo>
                    <a:pt x="280930" y="0"/>
                  </a:lnTo>
                  <a:lnTo>
                    <a:pt x="253388" y="282072"/>
                  </a:lnTo>
                  <a:lnTo>
                    <a:pt x="0" y="282072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39"/>
            <p:cNvSpPr/>
            <p:nvPr/>
          </p:nvSpPr>
          <p:spPr>
            <a:xfrm flipH="1">
              <a:off x="4342510" y="845072"/>
              <a:ext cx="251516" cy="368084"/>
            </a:xfrm>
            <a:custGeom>
              <a:avLst/>
              <a:gdLst>
                <a:gd name="connsiteX0" fmla="*/ 0 w 253388"/>
                <a:gd name="connsiteY0" fmla="*/ 271055 h 271055"/>
                <a:gd name="connsiteX1" fmla="*/ 126694 w 253388"/>
                <a:gd name="connsiteY1" fmla="*/ 0 h 271055"/>
                <a:gd name="connsiteX2" fmla="*/ 253388 w 253388"/>
                <a:gd name="connsiteY2" fmla="*/ 271055 h 271055"/>
                <a:gd name="connsiteX3" fmla="*/ 0 w 253388"/>
                <a:gd name="connsiteY3" fmla="*/ 271055 h 271055"/>
                <a:gd name="connsiteX0" fmla="*/ 0 w 280930"/>
                <a:gd name="connsiteY0" fmla="*/ 282072 h 282072"/>
                <a:gd name="connsiteX1" fmla="*/ 280930 w 280930"/>
                <a:gd name="connsiteY1" fmla="*/ 0 h 282072"/>
                <a:gd name="connsiteX2" fmla="*/ 253388 w 280930"/>
                <a:gd name="connsiteY2" fmla="*/ 282072 h 282072"/>
                <a:gd name="connsiteX3" fmla="*/ 0 w 280930"/>
                <a:gd name="connsiteY3" fmla="*/ 282072 h 282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930" h="282072">
                  <a:moveTo>
                    <a:pt x="0" y="282072"/>
                  </a:moveTo>
                  <a:lnTo>
                    <a:pt x="280930" y="0"/>
                  </a:lnTo>
                  <a:lnTo>
                    <a:pt x="253388" y="282072"/>
                  </a:lnTo>
                  <a:lnTo>
                    <a:pt x="0" y="282072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527222" y="378941"/>
            <a:ext cx="4102443" cy="600538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3" idx="1"/>
            <a:endCxn id="3" idx="3"/>
          </p:cNvCxnSpPr>
          <p:nvPr/>
        </p:nvCxnSpPr>
        <p:spPr>
          <a:xfrm>
            <a:off x="527222" y="3381633"/>
            <a:ext cx="410244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1187574" y="1010405"/>
            <a:ext cx="2829667" cy="4739299"/>
            <a:chOff x="1134733" y="1013546"/>
            <a:chExt cx="2919361" cy="4736158"/>
          </a:xfrm>
        </p:grpSpPr>
        <p:pic>
          <p:nvPicPr>
            <p:cNvPr id="10" name="Picture 2" descr="ë°©ì ëí ì´ë¯¸ì§ ê²ìê²°ê³¼"/>
            <p:cNvPicPr>
              <a:picLocks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737" y="1013552"/>
              <a:ext cx="1443706" cy="2368079"/>
            </a:xfrm>
            <a:prstGeom prst="rect">
              <a:avLst/>
            </a:prstGeom>
            <a:noFill/>
          </p:spPr>
        </p:pic>
        <p:pic>
          <p:nvPicPr>
            <p:cNvPr id="13" name="Picture 2" descr="ë°©ì ëí ì´ë¯¸ì§ ê²ìê²°ê³¼"/>
            <p:cNvPicPr>
              <a:picLocks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8439" y="1013546"/>
              <a:ext cx="1443706" cy="2368079"/>
            </a:xfrm>
            <a:prstGeom prst="rect">
              <a:avLst/>
            </a:prstGeom>
            <a:noFill/>
          </p:spPr>
        </p:pic>
        <p:pic>
          <p:nvPicPr>
            <p:cNvPr id="14" name="Picture 2" descr="ë°©ì ëí ì´ë¯¸ì§ ê²ìê²°ê³¼"/>
            <p:cNvPicPr>
              <a:picLocks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733" y="3381625"/>
              <a:ext cx="1443706" cy="2368079"/>
            </a:xfrm>
            <a:prstGeom prst="rect">
              <a:avLst/>
            </a:prstGeom>
            <a:noFill/>
          </p:spPr>
        </p:pic>
        <p:pic>
          <p:nvPicPr>
            <p:cNvPr id="15" name="Picture 2" descr="ë°©ì ëí ì´ë¯¸ì§ ê²ìê²°ê³¼"/>
            <p:cNvPicPr>
              <a:picLocks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8439" y="3381619"/>
              <a:ext cx="1443706" cy="2368079"/>
            </a:xfrm>
            <a:prstGeom prst="rect">
              <a:avLst/>
            </a:prstGeom>
            <a:noFill/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044" y="1632564"/>
              <a:ext cx="1431749" cy="1431749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2345" y="1632556"/>
              <a:ext cx="1431749" cy="1431749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043" y="3921222"/>
              <a:ext cx="1431749" cy="1431749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2344" y="3922189"/>
              <a:ext cx="1431749" cy="1431749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1989" y="2021563"/>
              <a:ext cx="457856" cy="963329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65387" y="2025365"/>
              <a:ext cx="578160" cy="95436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78697" y="4286623"/>
              <a:ext cx="584443" cy="975473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55460" y="4312385"/>
              <a:ext cx="588087" cy="958211"/>
            </a:xfrm>
            <a:prstGeom prst="rect">
              <a:avLst/>
            </a:prstGeom>
          </p:spPr>
        </p:pic>
        <p:sp>
          <p:nvSpPr>
            <p:cNvPr id="24" name="포인트가 5개인 별 23"/>
            <p:cNvSpPr/>
            <p:nvPr/>
          </p:nvSpPr>
          <p:spPr>
            <a:xfrm>
              <a:off x="1221107" y="1122454"/>
              <a:ext cx="423654" cy="385596"/>
            </a:xfrm>
            <a:prstGeom prst="star5">
              <a:avLst>
                <a:gd name="adj" fmla="val 24997"/>
                <a:gd name="hf" fmla="val 105146"/>
                <a:gd name="vf" fmla="val 11055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포인트가 5개인 별 24"/>
            <p:cNvSpPr/>
            <p:nvPr/>
          </p:nvSpPr>
          <p:spPr>
            <a:xfrm>
              <a:off x="2686792" y="1109558"/>
              <a:ext cx="423654" cy="385596"/>
            </a:xfrm>
            <a:prstGeom prst="star5">
              <a:avLst>
                <a:gd name="adj" fmla="val 24997"/>
                <a:gd name="hf" fmla="val 105146"/>
                <a:gd name="vf" fmla="val 110557"/>
              </a:avLst>
            </a:prstGeom>
            <a:solidFill>
              <a:schemeClr val="bg1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포인트가 5개인 별 25"/>
            <p:cNvSpPr/>
            <p:nvPr/>
          </p:nvSpPr>
          <p:spPr>
            <a:xfrm>
              <a:off x="1221105" y="3456272"/>
              <a:ext cx="423654" cy="385596"/>
            </a:xfrm>
            <a:prstGeom prst="star5">
              <a:avLst>
                <a:gd name="adj" fmla="val 24997"/>
                <a:gd name="hf" fmla="val 105146"/>
                <a:gd name="vf" fmla="val 11055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포인트가 5개인 별 26"/>
            <p:cNvSpPr/>
            <p:nvPr/>
          </p:nvSpPr>
          <p:spPr>
            <a:xfrm>
              <a:off x="2667562" y="3460979"/>
              <a:ext cx="423654" cy="385596"/>
            </a:xfrm>
            <a:prstGeom prst="star5">
              <a:avLst>
                <a:gd name="adj" fmla="val 24997"/>
                <a:gd name="hf" fmla="val 105146"/>
                <a:gd name="vf" fmla="val 11055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" name="직선 화살표 연결선 30"/>
          <p:cNvCxnSpPr/>
          <p:nvPr/>
        </p:nvCxnSpPr>
        <p:spPr>
          <a:xfrm flipH="1">
            <a:off x="2908145" y="1391452"/>
            <a:ext cx="2180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88301" y="1086605"/>
            <a:ext cx="2318263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즐겨찾기</a:t>
            </a:r>
            <a:r>
              <a:rPr lang="ko-KR" altLang="en-US" dirty="0"/>
              <a:t> 해제</a:t>
            </a:r>
            <a:endParaRPr lang="en-US" altLang="ko-KR" dirty="0"/>
          </a:p>
          <a:p>
            <a:r>
              <a:rPr lang="ko-KR" altLang="en-US" sz="1100" dirty="0"/>
              <a:t>다음부터 이 화면에서 볼 수 없음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527222" y="378941"/>
            <a:ext cx="661620" cy="1540475"/>
            <a:chOff x="527222" y="378941"/>
            <a:chExt cx="661620" cy="1540475"/>
          </a:xfrm>
        </p:grpSpPr>
        <p:sp>
          <p:nvSpPr>
            <p:cNvPr id="34" name="직사각형 33"/>
            <p:cNvSpPr/>
            <p:nvPr/>
          </p:nvSpPr>
          <p:spPr>
            <a:xfrm>
              <a:off x="527222" y="378941"/>
              <a:ext cx="661620" cy="154047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632176" y="845072"/>
              <a:ext cx="465104" cy="663688"/>
              <a:chOff x="647416" y="845072"/>
              <a:chExt cx="465104" cy="663688"/>
            </a:xfrm>
          </p:grpSpPr>
          <p:sp>
            <p:nvSpPr>
              <p:cNvPr id="36" name="등호 35"/>
              <p:cNvSpPr/>
              <p:nvPr/>
            </p:nvSpPr>
            <p:spPr>
              <a:xfrm>
                <a:off x="647416" y="845072"/>
                <a:ext cx="462534" cy="441992"/>
              </a:xfrm>
              <a:prstGeom prst="mathEqual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뺄셈 기호 36"/>
              <p:cNvSpPr/>
              <p:nvPr/>
            </p:nvSpPr>
            <p:spPr>
              <a:xfrm>
                <a:off x="650424" y="1090188"/>
                <a:ext cx="462096" cy="418572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2" name="타원 41"/>
          <p:cNvSpPr/>
          <p:nvPr/>
        </p:nvSpPr>
        <p:spPr>
          <a:xfrm>
            <a:off x="4193345" y="749326"/>
            <a:ext cx="273541" cy="336195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187574" y="378940"/>
            <a:ext cx="2787702" cy="6314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즐겨찾기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27222" y="1919415"/>
            <a:ext cx="660352" cy="38302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975910" y="1919414"/>
            <a:ext cx="660352" cy="38302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갈매기형 수장 48"/>
          <p:cNvSpPr/>
          <p:nvPr/>
        </p:nvSpPr>
        <p:spPr>
          <a:xfrm>
            <a:off x="4129056" y="2977888"/>
            <a:ext cx="366405" cy="123216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4517870" y="3593969"/>
            <a:ext cx="560906" cy="1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78775" y="3373336"/>
            <a:ext cx="74757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53" name="갈매기형 수장 52"/>
          <p:cNvSpPr>
            <a:spLocks noChangeAspect="1"/>
          </p:cNvSpPr>
          <p:nvPr/>
        </p:nvSpPr>
        <p:spPr>
          <a:xfrm flipH="1">
            <a:off x="634476" y="2941921"/>
            <a:ext cx="381669" cy="1232162"/>
          </a:xfrm>
          <a:prstGeom prst="chevron">
            <a:avLst/>
          </a:prstGeom>
          <a:ln>
            <a:solidFill>
              <a:schemeClr val="accent4">
                <a:shade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4512931" y="785293"/>
            <a:ext cx="560906" cy="1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73836" y="564660"/>
            <a:ext cx="2113079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옷장화면으로 이동</a:t>
            </a:r>
          </a:p>
        </p:txBody>
      </p:sp>
      <p:sp>
        <p:nvSpPr>
          <p:cNvPr id="57" name="가로로 말린 두루마리 모양 56"/>
          <p:cNvSpPr/>
          <p:nvPr/>
        </p:nvSpPr>
        <p:spPr>
          <a:xfrm>
            <a:off x="5591174" y="5323888"/>
            <a:ext cx="2257425" cy="981075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</a:t>
            </a:r>
            <a:r>
              <a:rPr lang="ko-KR" altLang="en-US" dirty="0" err="1"/>
              <a:t>즐겨찾기</a:t>
            </a:r>
            <a:r>
              <a:rPr lang="ko-KR" altLang="en-US" dirty="0"/>
              <a:t> 화면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A7D0346-37EB-4A69-B48A-CFFCCB85EEF5}"/>
              </a:ext>
            </a:extLst>
          </p:cNvPr>
          <p:cNvGrpSpPr/>
          <p:nvPr/>
        </p:nvGrpSpPr>
        <p:grpSpPr>
          <a:xfrm>
            <a:off x="3757341" y="4525639"/>
            <a:ext cx="3341256" cy="792996"/>
            <a:chOff x="3445849" y="3701667"/>
            <a:chExt cx="3341256" cy="792996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355909B-CCBF-4C03-A68C-476478B33929}"/>
                </a:ext>
              </a:extLst>
            </p:cNvPr>
            <p:cNvSpPr/>
            <p:nvPr/>
          </p:nvSpPr>
          <p:spPr>
            <a:xfrm>
              <a:off x="3445849" y="3701667"/>
              <a:ext cx="622928" cy="616945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35CD67F-6558-412A-91FD-772D6FCF55C2}"/>
                </a:ext>
              </a:extLst>
            </p:cNvPr>
            <p:cNvSpPr/>
            <p:nvPr/>
          </p:nvSpPr>
          <p:spPr>
            <a:xfrm>
              <a:off x="3752286" y="3987279"/>
              <a:ext cx="45719" cy="45719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D3B2F1EA-2CD2-4214-AD64-9B2574BFFE7B}"/>
                </a:ext>
              </a:extLst>
            </p:cNvPr>
            <p:cNvCxnSpPr/>
            <p:nvPr/>
          </p:nvCxnSpPr>
          <p:spPr>
            <a:xfrm flipH="1" flipV="1">
              <a:off x="3798006" y="4010964"/>
              <a:ext cx="1154245" cy="22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394DCC6-AEAC-4234-A3B9-7AF2D78B253A}"/>
                </a:ext>
              </a:extLst>
            </p:cNvPr>
            <p:cNvSpPr txBox="1"/>
            <p:nvPr/>
          </p:nvSpPr>
          <p:spPr>
            <a:xfrm>
              <a:off x="4954872" y="3848332"/>
              <a:ext cx="1832233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UI</a:t>
              </a:r>
              <a:r>
                <a:rPr lang="ko-KR" altLang="en-US" dirty="0"/>
                <a:t>를 위한 </a:t>
              </a:r>
              <a:endParaRPr lang="en-US" altLang="ko-KR" dirty="0"/>
            </a:p>
            <a:p>
              <a:r>
                <a:rPr lang="en-US" altLang="ko-KR" dirty="0"/>
                <a:t>Hand Detection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0468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120</Words>
  <Application>Microsoft Office PowerPoint</Application>
  <PresentationFormat>와이드스크린</PresentationFormat>
  <Paragraphs>63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소 혜빈</dc:creator>
  <cp:lastModifiedBy>신승은</cp:lastModifiedBy>
  <cp:revision>27</cp:revision>
  <dcterms:created xsi:type="dcterms:W3CDTF">2019-03-26T17:53:50Z</dcterms:created>
  <dcterms:modified xsi:type="dcterms:W3CDTF">2019-04-28T04:51:56Z</dcterms:modified>
</cp:coreProperties>
</file>