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BB3DB-E5B5-4D8A-BCD8-1B6210C66C3E}" v="106" dt="2023-05-15T09:20:13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F9EF-9D68-36C9-E079-4EF9229D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A8CDF7-1794-9FBC-E56A-275BA028C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666" y="1941705"/>
            <a:ext cx="4780894" cy="70331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D7560C3-ACC0-C9FE-D78B-55A527A3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6" y="2874799"/>
            <a:ext cx="11453648" cy="1975506"/>
          </a:xfrm>
          <a:prstGeom prst="rect">
            <a:avLst/>
          </a:prstGeom>
        </p:spPr>
      </p:pic>
      <p:pic>
        <p:nvPicPr>
          <p:cNvPr id="6" name="Picture 6" descr="Shape, arrow&#10;&#10;Description automatically generated">
            <a:extLst>
              <a:ext uri="{FF2B5EF4-FFF2-40B4-BE49-F238E27FC236}">
                <a16:creationId xmlns:a16="http://schemas.microsoft.com/office/drawing/2014/main" id="{E26C57A5-7E8D-5EE7-9A89-9C8867C9B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774" y="5245812"/>
            <a:ext cx="2247900" cy="504825"/>
          </a:xfrm>
          <a:prstGeom prst="rect">
            <a:avLst/>
          </a:prstGeom>
        </p:spPr>
      </p:pic>
      <p:pic>
        <p:nvPicPr>
          <p:cNvPr id="7" name="Picture 7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D2801B8B-5068-D82F-4345-9DE8D88CF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848" y="5725863"/>
            <a:ext cx="1974632" cy="155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0F88A8-F0AE-E153-68E4-694AA02511DA}"/>
              </a:ext>
            </a:extLst>
          </p:cNvPr>
          <p:cNvSpPr txBox="1"/>
          <p:nvPr/>
        </p:nvSpPr>
        <p:spPr>
          <a:xfrm>
            <a:off x="5314293" y="529458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Load: 4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"/>
              </a:rPr>
              <a:t>Store: 1</a:t>
            </a:r>
          </a:p>
          <a:p>
            <a:r>
              <a:rPr lang="en-US" dirty="0">
                <a:solidFill>
                  <a:srgbClr val="0070C0"/>
                </a:solidFill>
                <a:cs typeface="Calibri"/>
              </a:rPr>
              <a:t>FP operations: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8911A-5A55-EDBA-F65B-05CA7566AA40}"/>
              </a:ext>
            </a:extLst>
          </p:cNvPr>
          <p:cNvSpPr/>
          <p:nvPr/>
        </p:nvSpPr>
        <p:spPr>
          <a:xfrm>
            <a:off x="2594741" y="3678620"/>
            <a:ext cx="676603" cy="295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C163C-7CD5-7DCD-04A1-C961E98C21E1}"/>
              </a:ext>
            </a:extLst>
          </p:cNvPr>
          <p:cNvSpPr/>
          <p:nvPr/>
        </p:nvSpPr>
        <p:spPr>
          <a:xfrm>
            <a:off x="3704896" y="3678620"/>
            <a:ext cx="972206" cy="295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4837F-BDFF-6C13-4F4C-411B42D2E91F}"/>
              </a:ext>
            </a:extLst>
          </p:cNvPr>
          <p:cNvSpPr/>
          <p:nvPr/>
        </p:nvSpPr>
        <p:spPr>
          <a:xfrm>
            <a:off x="5097516" y="3678620"/>
            <a:ext cx="2121775" cy="295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2178D-1D61-F5C6-D41C-B83A9B05DEC7}"/>
              </a:ext>
            </a:extLst>
          </p:cNvPr>
          <p:cNvSpPr/>
          <p:nvPr/>
        </p:nvSpPr>
        <p:spPr>
          <a:xfrm>
            <a:off x="5452240" y="3612930"/>
            <a:ext cx="1596258" cy="44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1C80BD-8524-3415-0E21-FC6ACDBEE7EB}"/>
              </a:ext>
            </a:extLst>
          </p:cNvPr>
          <p:cNvSpPr/>
          <p:nvPr/>
        </p:nvSpPr>
        <p:spPr>
          <a:xfrm>
            <a:off x="2285998" y="3678620"/>
            <a:ext cx="256190" cy="29560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58A1C9-9C28-B299-49D1-9E9FA4A063B0}"/>
              </a:ext>
            </a:extLst>
          </p:cNvPr>
          <p:cNvSpPr/>
          <p:nvPr/>
        </p:nvSpPr>
        <p:spPr>
          <a:xfrm>
            <a:off x="3376446" y="3685189"/>
            <a:ext cx="256190" cy="2956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99560A-380B-84B9-DB0F-A1D578B2E654}"/>
              </a:ext>
            </a:extLst>
          </p:cNvPr>
          <p:cNvSpPr/>
          <p:nvPr/>
        </p:nvSpPr>
        <p:spPr>
          <a:xfrm>
            <a:off x="4801911" y="3685189"/>
            <a:ext cx="256190" cy="2956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6C2C2-A4F8-B829-3AEF-4C3DD7934306}"/>
              </a:ext>
            </a:extLst>
          </p:cNvPr>
          <p:cNvSpPr/>
          <p:nvPr/>
        </p:nvSpPr>
        <p:spPr>
          <a:xfrm>
            <a:off x="5642739" y="3409291"/>
            <a:ext cx="190501" cy="2036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2C058-80DE-DEF9-B163-3E7920F0D5DE}"/>
              </a:ext>
            </a:extLst>
          </p:cNvPr>
          <p:cNvSpPr/>
          <p:nvPr/>
        </p:nvSpPr>
        <p:spPr>
          <a:xfrm>
            <a:off x="6253652" y="3376446"/>
            <a:ext cx="256190" cy="2364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</cp:revision>
  <dcterms:created xsi:type="dcterms:W3CDTF">2023-05-15T09:11:29Z</dcterms:created>
  <dcterms:modified xsi:type="dcterms:W3CDTF">2023-05-23T13:51:51Z</dcterms:modified>
</cp:coreProperties>
</file>