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4D03-50DD-4E18-A912-6BF6B3E0D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ED91D-03EC-473C-AF9E-74229F88A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E0BCC-6745-4532-8673-4584D046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EE20-2381-44C9-A913-C62891D730C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2C6A-463B-44AF-B6B3-CA9D1AD4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04AD-7D71-4E5F-9AA1-AB8C22D4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CCF-A16F-4CEE-91C5-0DF57725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0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AF39-4335-4501-AFCF-A70D0AA4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61F3A-8A4D-498C-8896-72B475333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4571-FA60-46B8-8EF6-92AD3C08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EE20-2381-44C9-A913-C62891D730C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1537A-629D-491F-A6D5-DE47FC64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492B-2E2E-467A-9D12-B9F614CD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CCF-A16F-4CEE-91C5-0DF57725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1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F4273-8EC1-44CD-AC85-AC60B0DC5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E750A-80E6-4BC9-8448-EA9BDE98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6E25-3342-4F88-944F-2F1C70C0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EE20-2381-44C9-A913-C62891D730C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996C7-E798-4E5C-8D5A-CF181ACA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99C19-83EC-4F31-AEBF-27F4FF55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CCF-A16F-4CEE-91C5-0DF57725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8002-7650-4AF1-AB65-50B3130E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1B67-2720-4282-BFD0-8E694CAA3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24E6-5399-4371-ACEF-0E5ABA2C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EE20-2381-44C9-A913-C62891D730C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7583-6F1E-467D-B8AC-C9732AFC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B906-4A40-4DB5-A636-B08B6963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CCF-A16F-4CEE-91C5-0DF57725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7637-7F83-4320-A34C-D7B79996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E82FA-97D2-494E-914E-737110917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4A07-2C5F-4EFE-B22B-A3A56A4F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EE20-2381-44C9-A913-C62891D730C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CC29-5AE2-4888-BCCC-1CAA30E4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5FD3-688B-424F-AF38-828243B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CCF-A16F-4CEE-91C5-0DF57725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3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9562-FCB2-4A99-A9D6-8CED61DD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2139-439F-4125-B074-065A0FDD9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BBBB9-5A38-41AE-9CC9-344B4E255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89CA-33A1-481F-81FF-1AC0763C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EE20-2381-44C9-A913-C62891D730C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1E38B-EE10-41CB-B182-28B0E3AC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69F13-B04F-4A0A-8638-EC5466CD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CCF-A16F-4CEE-91C5-0DF57725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9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8AAA-2F53-4B0F-B45E-7ABE6A21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36BA5-B314-4BA6-9E37-E15189D4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6BA7D-6E1B-434C-88F9-AFFFEAE9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66299-40E8-432A-AC69-092AED3BF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7E13B-C2F2-4053-A47A-5EA73E1E8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5EF3D-079B-48C8-A9DF-9C27E3D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EE20-2381-44C9-A913-C62891D730C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E45F6-0AE8-43BD-95F5-A30979DF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9EAE2-9AE8-44B0-885F-CC92F1FB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CCF-A16F-4CEE-91C5-0DF57725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F1CB-0163-45EC-9FDC-0057B968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DC87D-8C5B-47BF-AD21-13927080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EE20-2381-44C9-A913-C62891D730C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53ADD-3453-44C8-A871-25F14FCB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C2787-3DD8-403D-AC27-36270C1D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CCF-A16F-4CEE-91C5-0DF57725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1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F031F-DAE1-4D07-892F-86C8DBB4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EE20-2381-44C9-A913-C62891D730C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A339E-7AF8-44AF-B50D-57C4680F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14B8A-08B3-4841-A600-C45926C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CCF-A16F-4CEE-91C5-0DF57725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858F-D9E7-4311-ABF2-577CC861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5201-015B-4A1F-A0D2-0ECBBA9A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1EF2E-7B55-4D0A-9CA8-4AD31A6E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9E1B5-B0F3-43C5-8B58-A4268EEA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EE20-2381-44C9-A913-C62891D730C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B9B1-F570-463D-B81E-AC26D678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697C7-FB31-420B-AA20-6EB4B365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CCF-A16F-4CEE-91C5-0DF57725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E2D7-3EB5-4486-95C4-009E2BAB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150B0-5F27-43AC-BBF6-BA06A35DD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5E94-CF33-4EB6-A70F-9B312871C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0496B-540F-4FEC-A8D9-8B7428A1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EE20-2381-44C9-A913-C62891D730C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9B966-E33D-4DD0-A65E-C567BF80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406A9-5CB8-423C-BB77-029DC0E8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CCF-A16F-4CEE-91C5-0DF57725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7CEB1-BDE2-450A-815D-6D1226B5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6C2B8-0DAB-4320-8D4E-4F4B6053E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4C40-882E-4CC0-B5C9-E0CEDF25C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DEE20-2381-44C9-A913-C62891D730C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0376-B905-42C4-92DD-3F6E17CAA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62131-4731-4A48-A8A0-B55E02113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FCCF-A16F-4CEE-91C5-0DF57725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5451-9898-470F-B347-DA94D20C8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0255" y="1122363"/>
            <a:ext cx="3971220" cy="3249386"/>
          </a:xfrm>
        </p:spPr>
        <p:txBody>
          <a:bodyPr anchor="ctr">
            <a:normAutofit/>
          </a:bodyPr>
          <a:lstStyle/>
          <a:p>
            <a:pPr algn="l"/>
            <a:r>
              <a:rPr lang="en-US" sz="5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Sudoku Using Genetic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8AA3C-1654-4DE9-8775-0ACED87F5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0254" y="4714874"/>
            <a:ext cx="3971221" cy="1240803"/>
          </a:xfrm>
        </p:spPr>
        <p:txBody>
          <a:bodyPr>
            <a:normAutofit/>
          </a:bodyPr>
          <a:lstStyle/>
          <a:p>
            <a:pPr algn="l"/>
            <a:endParaRPr lang="en-US" b="1" u="sng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6205 Program Structure Algorithms</a:t>
            </a:r>
          </a:p>
        </p:txBody>
      </p:sp>
      <p:sp>
        <p:nvSpPr>
          <p:cNvPr id="44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 shot of a smart phone&#10;&#10;Description generated with high confidence">
            <a:extLst>
              <a:ext uri="{FF2B5EF4-FFF2-40B4-BE49-F238E27FC236}">
                <a16:creationId xmlns:a16="http://schemas.microsoft.com/office/drawing/2014/main" id="{A8EEA362-1F18-4255-8473-C2604663C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46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picture containing metalware&#10;&#10;Description generated with high confidence">
            <a:extLst>
              <a:ext uri="{FF2B5EF4-FFF2-40B4-BE49-F238E27FC236}">
                <a16:creationId xmlns:a16="http://schemas.microsoft.com/office/drawing/2014/main" id="{05A67044-BC44-4E73-8EFB-EEA38A667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12" y="3860107"/>
            <a:ext cx="2401670" cy="1798934"/>
          </a:xfrm>
          <a:prstGeom prst="rect">
            <a:avLst/>
          </a:prstGeom>
        </p:spPr>
      </p:pic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4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3D3A-D726-472D-81C0-5F912612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u="sng"/>
              <a:t>Introduction To Genetic Algorithm</a:t>
            </a:r>
          </a:p>
        </p:txBody>
      </p:sp>
      <p:cxnSp>
        <p:nvCxnSpPr>
          <p:cNvPr id="49" name="Straight Arrow Connector 46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6B374A-6795-4C5F-A950-A170A85F9085}"/>
              </a:ext>
            </a:extLst>
          </p:cNvPr>
          <p:cNvSpPr txBox="1"/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Genetic Algorithm is used for solving optimization problems that are based on natural selection.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process is derived from Biological Evolution.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 is not a mathematical algorithm. The optima or the optimum solution is determined through evolution from generation to generation.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 this process the fitter the chromosome is the better is the tendency to generate better solution of offspring. </a:t>
            </a:r>
          </a:p>
        </p:txBody>
      </p:sp>
      <p:pic>
        <p:nvPicPr>
          <p:cNvPr id="33" name="Content Placeholder 32" descr="A picture containing light, outdoor&#10;&#10;Description generated with very high confidence">
            <a:extLst>
              <a:ext uri="{FF2B5EF4-FFF2-40B4-BE49-F238E27FC236}">
                <a16:creationId xmlns:a16="http://schemas.microsoft.com/office/drawing/2014/main" id="{DB3DFD3E-A896-495A-90C9-534198756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1" r="-2" b="14323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974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30CA-D84E-417E-B795-623E270C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Process used in solving 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E88B-7B5E-4F27-85DC-9DA47EE5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5B8B02B-BABB-4E4E-A40A-093B710AA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37" y="1690688"/>
            <a:ext cx="4763165" cy="4382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344C54-AAD0-4366-B9F5-CE46C109EDE3}"/>
              </a:ext>
            </a:extLst>
          </p:cNvPr>
          <p:cNvSpPr txBox="1"/>
          <p:nvPr/>
        </p:nvSpPr>
        <p:spPr>
          <a:xfrm>
            <a:off x="781457" y="2271860"/>
            <a:ext cx="5314543" cy="33830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Selection used is : Roulette Wheel Selection.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Checkpoint is generated and compared with the ratio of individual and population fitness.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comparison if an individual is found to have greater fitness probability the same is selected and passed on as a fit chromosome.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DC9A-C882-4906-9A8D-A4EC5FCB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Process used for Solving Sudoku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DD95C0-78B4-42DF-BB66-4F3E79872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57" y="1487064"/>
            <a:ext cx="5743231" cy="416787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15C24B-AE00-4064-ABDA-37D8863A43FD}"/>
              </a:ext>
            </a:extLst>
          </p:cNvPr>
          <p:cNvSpPr txBox="1"/>
          <p:nvPr/>
        </p:nvSpPr>
        <p:spPr>
          <a:xfrm>
            <a:off x="781457" y="2271860"/>
            <a:ext cx="5314543" cy="3383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A735D-12B0-469A-9D15-3E11C2855069}"/>
              </a:ext>
            </a:extLst>
          </p:cNvPr>
          <p:cNvSpPr txBox="1"/>
          <p:nvPr/>
        </p:nvSpPr>
        <p:spPr>
          <a:xfrm>
            <a:off x="933857" y="2424260"/>
            <a:ext cx="5314543" cy="33830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phenotypes of a generation are formed by, performing Uniform Crossover on the genotypes.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Genotypes are the fit individuals selected from the previous generation.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phenotypes after the crossover forms the new child generation.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0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DC9A-C882-4906-9A8D-A4EC5FCB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Process used for Solving Sudoku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5C24B-AE00-4064-ABDA-37D8863A43FD}"/>
              </a:ext>
            </a:extLst>
          </p:cNvPr>
          <p:cNvSpPr txBox="1"/>
          <p:nvPr/>
        </p:nvSpPr>
        <p:spPr>
          <a:xfrm>
            <a:off x="781457" y="2271860"/>
            <a:ext cx="5314543" cy="3383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A735D-12B0-469A-9D15-3E11C2855069}"/>
              </a:ext>
            </a:extLst>
          </p:cNvPr>
          <p:cNvSpPr txBox="1"/>
          <p:nvPr/>
        </p:nvSpPr>
        <p:spPr>
          <a:xfrm>
            <a:off x="933857" y="2424260"/>
            <a:ext cx="5314543" cy="33830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phenotypes of a generation are formed by, performing Uniform Crossover on the genotypes.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Genotypes are the fit individuals selected from the previous generation.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phenotypes after the crossover forms the new child generation.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022AD-D572-40A1-9E6F-343AFC2BD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33" y="2526383"/>
            <a:ext cx="6047515" cy="25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6DC9A-C882-4906-9A8D-A4EC5FCB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Fitness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A735D-12B0-469A-9D15-3E11C2855069}"/>
              </a:ext>
            </a:extLst>
          </p:cNvPr>
          <p:cNvSpPr txBox="1"/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Genetic Algorithm uses a fitness function as a discriminator between the solution quality which is represented by the chromosomes.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Fitness Function used in programming is (216- GridConflicts)/216.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2E0108-7978-46C8-9214-273D7046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892240"/>
            <a:ext cx="5510771" cy="4780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15C24B-AE00-4064-ABDA-37D8863A43FD}"/>
              </a:ext>
            </a:extLst>
          </p:cNvPr>
          <p:cNvSpPr txBox="1"/>
          <p:nvPr/>
        </p:nvSpPr>
        <p:spPr>
          <a:xfrm>
            <a:off x="781457" y="2271860"/>
            <a:ext cx="5314543" cy="3383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1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3968-7F22-452C-9B9A-9AEE8BAE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/>
              <a:t>Reinsertion Criteria in Sudoku Solver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B8725-C1F8-4C40-9656-6B1A0AD96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731163"/>
            <a:ext cx="5069382" cy="247132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4721-8C57-472C-B672-144C3F1B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After every 20 generations if the conflicts do not generate better solutions, the problem is reinserted </a:t>
            </a:r>
            <a:r>
              <a:rPr lang="en-US" sz="2400" dirty="0" err="1"/>
              <a:t>i.e</a:t>
            </a:r>
            <a:r>
              <a:rPr lang="en-US" sz="2400" dirty="0"/>
              <a:t> the initial grid is re inserted as a problem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181311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1360</TotalTime>
  <Words>299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Solving Sudoku Using Genetic Algorithm</vt:lpstr>
      <vt:lpstr>Introduction To Genetic Algorithm</vt:lpstr>
      <vt:lpstr>Selection Process used in solving Sudoku</vt:lpstr>
      <vt:lpstr>Crossover Process used for Solving Sudoku</vt:lpstr>
      <vt:lpstr>Mutation Process used for Solving Sudoku</vt:lpstr>
      <vt:lpstr>Fitness Function</vt:lpstr>
      <vt:lpstr>Reinsertion Criteria in Sudoku Solver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Sudoku Using Genetic Algorithm</dc:title>
  <dc:creator>Shuravi Barman</dc:creator>
  <cp:lastModifiedBy>Shuravi Barman</cp:lastModifiedBy>
  <cp:revision>24</cp:revision>
  <dcterms:created xsi:type="dcterms:W3CDTF">2018-12-06T05:59:27Z</dcterms:created>
  <dcterms:modified xsi:type="dcterms:W3CDTF">2018-12-07T04:40:22Z</dcterms:modified>
</cp:coreProperties>
</file>