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0" r:id="rId9"/>
    <p:sldId id="265" r:id="rId10"/>
    <p:sldId id="266" r:id="rId11"/>
    <p:sldId id="267" r:id="rId12"/>
    <p:sldId id="268" r:id="rId13"/>
    <p:sldId id="271" r:id="rId14"/>
    <p:sldId id="270" r:id="rId15"/>
    <p:sldId id="269" r:id="rId16"/>
    <p:sldId id="275" r:id="rId17"/>
    <p:sldId id="272" r:id="rId18"/>
    <p:sldId id="273" r:id="rId19"/>
    <p:sldId id="274" r:id="rId20"/>
    <p:sldId id="276" r:id="rId21"/>
    <p:sldId id="280" r:id="rId22"/>
    <p:sldId id="277" r:id="rId23"/>
    <p:sldId id="282" r:id="rId24"/>
    <p:sldId id="264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5164-7265-4E1F-B7C3-1B5653F9E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B2CFD-0685-449C-8DC4-8AE0CE91D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89B39-38BE-41FE-9613-EA61D839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EE44-A07E-4CCC-BAD9-ECEA9738D9C5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4DC0F-4CD8-4E1F-AB12-B601DA8A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F264-9DB9-42CA-9A97-567F663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3544-47B3-4F26-B87B-75A29428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4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053B-B86B-492C-9584-21DE79E8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1BFE6-3F85-4576-9E61-A644B16E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B1C4-181D-4D16-A254-37BAAA1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EE44-A07E-4CCC-BAD9-ECEA9738D9C5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3E9D-CB43-4111-A89D-82099D83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3B81D-6940-4777-99DD-BE521E7E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3544-47B3-4F26-B87B-75A29428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1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1B53F-8467-4C4F-B4D1-EB72EA26C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DF297-64B7-4B2B-A773-AE1131236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5B1F-6C00-47E4-BAF6-CB93B801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EE44-A07E-4CCC-BAD9-ECEA9738D9C5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8DBEE-5A2D-468B-B58D-80B28398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8C007-62D6-4BEA-A721-C9AF56FF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3544-47B3-4F26-B87B-75A29428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E99C-3916-4AE3-8FC2-6933FD32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52F9A-E984-404C-8E68-7E0D2B24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4CDC-99E5-4886-84BD-E90CC737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EE44-A07E-4CCC-BAD9-ECEA9738D9C5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8AC3-AECF-43F7-A593-4510D6D0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6423-52EE-4094-993F-072F32BA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3544-47B3-4F26-B87B-75A29428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2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77D0-3DE4-49DA-9EA6-EB6176D4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72055-4C2A-471D-B558-7C7135EA8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E62F7-D0F7-4A69-BCA3-A6C95679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EE44-A07E-4CCC-BAD9-ECEA9738D9C5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A53E2-C8BA-4F5F-8B50-740881A1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6B9E-517E-4138-82B4-3F9D501B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3544-47B3-4F26-B87B-75A29428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B3DF-AE7F-4D7A-BC2F-32C7CBE8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54784-C1CD-4E46-B205-5437B90CA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3CDC1-3385-4123-8378-91F63CCA9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61345-DD26-4367-8353-560C9846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EE44-A07E-4CCC-BAD9-ECEA9738D9C5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CB25D-1D75-4610-9ED1-60FCF86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1289E-59F5-4385-B71F-747D92D0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3544-47B3-4F26-B87B-75A29428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F785-18CF-445E-88FA-ED81ADEE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ADD70-50F8-401D-9BCC-EB4F9F2EA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FA206-E7A2-4D96-8DE8-0BC20E048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FC407-544F-4473-B3C9-7BCAA5A08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A93F8-8263-4682-927E-3A62D5F51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F30D5-608B-4F51-A747-791B143A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EE44-A07E-4CCC-BAD9-ECEA9738D9C5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84EB9-763F-4B78-87BF-AC8B8DD2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F3C84-04C4-4A24-A57B-8529361D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3544-47B3-4F26-B87B-75A29428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9C0A-4B33-4333-BA94-D229FAA0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6B296-2EE8-47D3-A6BF-5C164F96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EE44-A07E-4CCC-BAD9-ECEA9738D9C5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1790F-8F56-4A05-956F-CC47440A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2B066-3DC4-4CA5-AB58-23F70EC7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3544-47B3-4F26-B87B-75A29428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6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15BB9-C04E-4580-AF4B-13BA5727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EE44-A07E-4CCC-BAD9-ECEA9738D9C5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C9BE9-21DC-4F34-8DA7-2B45F290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8B777-F54E-4C60-A715-5AA48E8F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3544-47B3-4F26-B87B-75A29428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7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3167-5F6E-4EBF-98FB-DD16E1FC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71E3-CBD9-47B6-9518-90502AF5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88313-C876-4714-B6A5-9D82B6CD3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503DE-AF31-4C1F-8564-9F406F9E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EE44-A07E-4CCC-BAD9-ECEA9738D9C5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5941-5BE7-48CE-8637-BAB4317D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867E8-F43D-4AC4-8A1D-06B3C855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3544-47B3-4F26-B87B-75A29428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7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459C-64C7-4895-946D-281E99D0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2ADEC-6730-45D8-81D8-013D32E14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AE648-B72D-44B8-A7D0-1289C784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ECB70-0F54-4913-A30F-3852C9AD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EE44-A07E-4CCC-BAD9-ECEA9738D9C5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6F2B7-1466-4CFA-AF9C-78570D8E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CEDCD-A433-43E5-A497-3ECD7323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3544-47B3-4F26-B87B-75A29428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D8442-CD1E-400D-8E69-5C7F2CC6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C0046-F2A8-4691-AAB6-2FA4618E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A758-9C80-4056-8129-14CB8430F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EE44-A07E-4CCC-BAD9-ECEA9738D9C5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E3880-BF9F-4986-B71D-DD3A2B4FE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0058C-96DE-4DAB-83F9-BFE55225F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D3544-47B3-4F26-B87B-75A29428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0415-38B9-4AD5-8421-FA7E8A5FE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4475"/>
            <a:ext cx="9144000" cy="2387600"/>
          </a:xfrm>
        </p:spPr>
        <p:txBody>
          <a:bodyPr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 Lining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Care Adoption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74ABE-D156-4FDF-92C4-27A7B597E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8560" y="4607878"/>
            <a:ext cx="3312160" cy="1655762"/>
          </a:xfrm>
        </p:spPr>
        <p:txBody>
          <a:bodyPr/>
          <a:lstStyle/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Exceptional Trio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AED 5100</a:t>
            </a:r>
          </a:p>
        </p:txBody>
      </p:sp>
    </p:spTree>
    <p:extLst>
      <p:ext uri="{BB962C8B-B14F-4D97-AF65-F5344CB8AC3E}">
        <p14:creationId xmlns:p14="http://schemas.microsoft.com/office/powerpoint/2010/main" val="397799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9C328-5DD4-47DE-84B1-73F515C6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Donation Request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5EAC6C1B-32D4-4D63-A7C4-3F4940BA0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8" y="2509911"/>
            <a:ext cx="1066036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4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9FBA3-BD06-40DF-BD4A-6ACA035E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Assigning Child to Employee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D1C84410-00DE-4474-9272-945A796A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3" y="800945"/>
            <a:ext cx="9483628" cy="298734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A55F5348-BD41-4FE9-988A-2199D24D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Push request initiated by the Admin by assigning child to employee.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2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780E4-B0AD-4263-8CE7-52C7939B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Employee Transfer</a:t>
            </a:r>
          </a:p>
        </p:txBody>
      </p:sp>
      <p:cxnSp>
        <p:nvCxnSpPr>
          <p:cNvPr id="41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CE38FBD0-A75C-49D5-AA45-21B1726B8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99175"/>
            <a:ext cx="11496821" cy="321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8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713F1-77F6-4F4F-BACB-FD1C91E0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Screen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EDF4E5-ABFE-459A-8CEF-A8E7A047C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21" y="2481320"/>
            <a:ext cx="8856479" cy="3702771"/>
          </a:xfrm>
        </p:spPr>
      </p:pic>
    </p:spTree>
    <p:extLst>
      <p:ext uri="{BB962C8B-B14F-4D97-AF65-F5344CB8AC3E}">
        <p14:creationId xmlns:p14="http://schemas.microsoft.com/office/powerpoint/2010/main" val="83756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097FD-3B40-47DD-B458-80F6B57A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user welcome page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42D87B-9345-47F6-A332-5CFA68FBE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18" y="2509911"/>
            <a:ext cx="780026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17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7EDB-9399-4B95-AED7-876D8964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User Signup form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DDD8AD-8402-4523-AC58-B371293DC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50" y="2509911"/>
            <a:ext cx="776240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6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22E29-6ED3-438D-BF5C-5AC7E8E2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Verification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622A5D3-C6A7-4E36-9A72-0A4FBC97F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18" y="2509911"/>
            <a:ext cx="780026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4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5A8CF-C8CC-45D8-A437-CFEF9DEA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 Work Area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7CC3AB-9C4D-4E77-AA36-67DE6A9C8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18" y="2509911"/>
            <a:ext cx="780026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61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55A80-FE79-411D-BB5C-4273DD64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 child to employee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342008-FC23-441A-AD4B-F687CCC3B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92" y="2509911"/>
            <a:ext cx="787711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2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95FDC-A6E5-4FAE-AB8F-466B3A20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Transfer Employee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DC38114-C618-48AB-930A-44BC9B477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95" y="2509911"/>
            <a:ext cx="79161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3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3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F05A8-3CBE-4F80-B328-417EEB4F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2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4A78B-45A4-411D-B0BB-55093519DCC1}"/>
              </a:ext>
            </a:extLst>
          </p:cNvPr>
          <p:cNvSpPr txBox="1"/>
          <p:nvPr/>
        </p:nvSpPr>
        <p:spPr>
          <a:xfrm>
            <a:off x="3621322" y="1570751"/>
            <a:ext cx="6962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at simplifying the Child Adoption Management. This is an Ecosystem implementation of a Functioning Child Care system with the following Functionalities: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– Foster Parents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enables any user to signup, donate and apply for adoption of kids.</a:t>
            </a:r>
          </a:p>
        </p:txBody>
      </p:sp>
      <p:pic>
        <p:nvPicPr>
          <p:cNvPr id="8" name="Picture 7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CA003F1C-6805-46D8-BE63-842CB0A71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783638"/>
            <a:ext cx="3810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4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52B4D-B3BA-43F5-BEB0-353B6588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Work Area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CF2DF8-610B-49E0-9080-5E4930D74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95" y="2509911"/>
            <a:ext cx="71069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28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AF926-A156-4874-9CC1-D96C8206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Donation Page for User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17F075-FBA1-46D1-A6FD-EA53E99F8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95" y="2509911"/>
            <a:ext cx="71069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67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DE5CD-FC49-4A47-A433-D6136E73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CareTaker</a:t>
            </a:r>
            <a:r>
              <a:rPr lang="en-US" sz="5400" dirty="0">
                <a:solidFill>
                  <a:srgbClr val="FFFFFF"/>
                </a:solidFill>
              </a:rPr>
              <a:t> Work Area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2A7EB1-49EF-4EC7-B76A-5F1D4939F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95" y="2509911"/>
            <a:ext cx="71069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9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C92F9-BD9B-4B1D-8811-0535C0DA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Donation Request Accepted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D11666-7435-4F82-A7BB-70F63CE35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95" y="2509911"/>
            <a:ext cx="71069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9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0747-92DD-47B6-9193-1DE853B9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Future Scope</a:t>
            </a:r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63E0274-FF08-46DA-84DB-4923E2DDB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8" r="5206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F489-FDB3-4088-ADC6-56BB32E1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Silver lining aims to help people in need, this help can be extended to following as well: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Homeless people</a:t>
            </a:r>
          </a:p>
          <a:p>
            <a:pPr marL="457200" indent="-457200">
              <a:buAutoNum type="arabicPeriod" startAt="2"/>
            </a:pPr>
            <a:r>
              <a:rPr lang="en-US" sz="2400" dirty="0"/>
              <a:t>Stray Animals</a:t>
            </a:r>
          </a:p>
          <a:p>
            <a:pPr marL="457200" indent="-457200">
              <a:buAutoNum type="arabicPeriod" startAt="2"/>
            </a:pPr>
            <a:endParaRPr lang="en-US" sz="2400" dirty="0"/>
          </a:p>
          <a:p>
            <a:r>
              <a:rPr lang="en-US" sz="2400" dirty="0"/>
              <a:t>The application could also be extended to larger scale like including other states and country towards a future with a Silver lining</a:t>
            </a:r>
          </a:p>
        </p:txBody>
      </p:sp>
    </p:spTree>
    <p:extLst>
      <p:ext uri="{BB962C8B-B14F-4D97-AF65-F5344CB8AC3E}">
        <p14:creationId xmlns:p14="http://schemas.microsoft.com/office/powerpoint/2010/main" val="561866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F359-140F-4637-8CD3-F49DA09C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EC0D98-0638-4D3D-B612-7B5C2BCB6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3" y="0"/>
            <a:ext cx="10419613" cy="6858000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550E629C-5C71-4BB7-B403-0E3369164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3" y="-50800"/>
            <a:ext cx="11686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9F0A8-C840-4C04-96FD-BBA600CB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4BD91-E047-4DD2-AAA1-BEED5D6A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Ecosystem approach used is Combination Model of Push and Pull Model.</a:t>
            </a:r>
          </a:p>
          <a:p>
            <a:r>
              <a:rPr lang="en-US" sz="1800" dirty="0"/>
              <a:t>The Work Request interaction is between all entities of the program.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778B5-1CB3-4AE1-B4E5-17DC6B7C9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" r="9271" b="-2"/>
          <a:stretch/>
        </p:blipFill>
        <p:spPr>
          <a:xfrm>
            <a:off x="6253849" y="643467"/>
            <a:ext cx="5079274" cy="52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069A0-27F3-42D4-AF26-19C4FD43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2DFBF6-B12C-4031-8F5A-2C27EFA21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50" y="492573"/>
            <a:ext cx="508688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9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D300-34FE-42D4-BF3F-95583496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-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DC79-0C93-4DF2-B8C6-7FE04422C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Administrator Role represents as an organization and has the following roles: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Verification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Management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Ward Management</a:t>
            </a:r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electronics&#10;&#10;Description generated with very high confidence">
            <a:extLst>
              <a:ext uri="{FF2B5EF4-FFF2-40B4-BE49-F238E27FC236}">
                <a16:creationId xmlns:a16="http://schemas.microsoft.com/office/drawing/2014/main" id="{1AE6317D-7B2C-4E61-8DAA-2E990A3CB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8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5CF2E7-AA81-4812-B7FC-AA24A9F2F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11" y="803325"/>
            <a:ext cx="953416" cy="9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35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D300-34FE-42D4-BF3F-95583496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-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DC79-0C93-4DF2-B8C6-7FE04422C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Role represents as an organization and has the following roles: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Management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Ward Management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F9E2A702-63B4-44F7-9DF0-7FFF7EDF44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" r="-3" b="150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798073-8984-48AE-A322-9B99AA15F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00" y="59346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8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352D33D-F203-431A-A545-DB0A8A0D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EC33493-8EA2-4BEB-9BF0-04EE8ADD1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56556" cy="6858000"/>
          </a:xfrm>
          <a:custGeom>
            <a:avLst/>
            <a:gdLst>
              <a:gd name="connsiteX0" fmla="*/ 0 w 7856556"/>
              <a:gd name="connsiteY0" fmla="*/ 0 h 6858000"/>
              <a:gd name="connsiteX1" fmla="*/ 4680402 w 7856556"/>
              <a:gd name="connsiteY1" fmla="*/ 0 h 6858000"/>
              <a:gd name="connsiteX2" fmla="*/ 7856556 w 7856556"/>
              <a:gd name="connsiteY2" fmla="*/ 6858000 h 6858000"/>
              <a:gd name="connsiteX3" fmla="*/ 0 w 78565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6556" h="6858000">
                <a:moveTo>
                  <a:pt x="0" y="0"/>
                </a:moveTo>
                <a:lnTo>
                  <a:pt x="4680402" y="0"/>
                </a:lnTo>
                <a:lnTo>
                  <a:pt x="78565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71D13A1-4626-4D50-9DF7-71BB7B6B7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29" y="0"/>
            <a:ext cx="7393181" cy="6858000"/>
          </a:xfrm>
          <a:custGeom>
            <a:avLst/>
            <a:gdLst>
              <a:gd name="connsiteX0" fmla="*/ 0 w 7393181"/>
              <a:gd name="connsiteY0" fmla="*/ 0 h 6858000"/>
              <a:gd name="connsiteX1" fmla="*/ 4217027 w 7393181"/>
              <a:gd name="connsiteY1" fmla="*/ 0 h 6858000"/>
              <a:gd name="connsiteX2" fmla="*/ 7393181 w 7393181"/>
              <a:gd name="connsiteY2" fmla="*/ 6858000 h 6858000"/>
              <a:gd name="connsiteX3" fmla="*/ 0 w 73931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3181" h="6858000">
                <a:moveTo>
                  <a:pt x="0" y="0"/>
                </a:moveTo>
                <a:lnTo>
                  <a:pt x="4217027" y="0"/>
                </a:lnTo>
                <a:lnTo>
                  <a:pt x="73931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3D300-34FE-42D4-BF3F-95583496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4606289"/>
            <a:ext cx="5242560" cy="1613536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Role -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DC79-0C93-4DF2-B8C6-7FE04422C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838199"/>
            <a:ext cx="4378234" cy="3768089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User Role represents as an organization and has the following roles: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Donation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Adoption</a:t>
            </a:r>
          </a:p>
        </p:txBody>
      </p:sp>
      <p:pic>
        <p:nvPicPr>
          <p:cNvPr id="5" name="Picture 4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8A858C43-9F68-4205-9335-7C346F044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270" y="838199"/>
            <a:ext cx="3768089" cy="3768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10CFA1-25A2-46F5-BA37-4E5D84655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1" y="5027135"/>
            <a:ext cx="771843" cy="77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2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F4DF3-0C13-4DCA-BCD5-E9AC3321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Functionalities</a:t>
            </a:r>
          </a:p>
        </p:txBody>
      </p:sp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86E460A1-D706-406F-BD47-8F9C0B9DB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4623" b="-3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D9A652-1AEB-451B-AA9A-BD720E73A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SMS Verification</a:t>
            </a:r>
          </a:p>
          <a:p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Verification</a:t>
            </a:r>
          </a:p>
          <a:p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 generation of resources</a:t>
            </a:r>
          </a:p>
          <a:p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display in form of Pie Chart</a:t>
            </a:r>
          </a:p>
          <a:p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will not be able to log in until verified by admin</a:t>
            </a:r>
          </a:p>
        </p:txBody>
      </p:sp>
    </p:spTree>
    <p:extLst>
      <p:ext uri="{BB962C8B-B14F-4D97-AF65-F5344CB8AC3E}">
        <p14:creationId xmlns:p14="http://schemas.microsoft.com/office/powerpoint/2010/main" val="375082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4BBC0-11B5-4363-BC55-B568D0B0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Flow: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09A2D64B-A213-4552-A1C7-9FFD1706A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74" y="800945"/>
            <a:ext cx="7810047" cy="298734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88CF-59EA-4F69-ADFE-CB7D44B6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User Verification Flow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Organization to Organization interaction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9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293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Tw Cen MT</vt:lpstr>
      <vt:lpstr>Office Theme</vt:lpstr>
      <vt:lpstr>Silver Lining Child Care Adoption System</vt:lpstr>
      <vt:lpstr>Overview Of the Project</vt:lpstr>
      <vt:lpstr>Approach</vt:lpstr>
      <vt:lpstr>Object Model</vt:lpstr>
      <vt:lpstr>Role - Admin</vt:lpstr>
      <vt:lpstr>Role - Employee</vt:lpstr>
      <vt:lpstr>Role - User</vt:lpstr>
      <vt:lpstr>Key Functionalities</vt:lpstr>
      <vt:lpstr>Flow:</vt:lpstr>
      <vt:lpstr>Donation Request</vt:lpstr>
      <vt:lpstr>Assigning Child to Employee</vt:lpstr>
      <vt:lpstr>Employee Transfer</vt:lpstr>
      <vt:lpstr>Login Screen </vt:lpstr>
      <vt:lpstr>New user welcome page</vt:lpstr>
      <vt:lpstr>New User Signup form</vt:lpstr>
      <vt:lpstr>User Verification</vt:lpstr>
      <vt:lpstr>Admin Work Area</vt:lpstr>
      <vt:lpstr>Add child to employee</vt:lpstr>
      <vt:lpstr>Transfer Employee</vt:lpstr>
      <vt:lpstr>User Work Area</vt:lpstr>
      <vt:lpstr>Donation Page for User</vt:lpstr>
      <vt:lpstr>CareTaker Work Area</vt:lpstr>
      <vt:lpstr>Donation Request Accepted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 Lining Child Care Adoption System</dc:title>
  <dc:creator>Shuravi Barman</dc:creator>
  <cp:lastModifiedBy>Shuravi Barman</cp:lastModifiedBy>
  <cp:revision>12</cp:revision>
  <dcterms:created xsi:type="dcterms:W3CDTF">2018-12-08T03:37:10Z</dcterms:created>
  <dcterms:modified xsi:type="dcterms:W3CDTF">2019-03-03T18:42:50Z</dcterms:modified>
</cp:coreProperties>
</file>