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CF5EEF9-1DCF-4E28-A9F0-68657C0642E1}">
          <p14:sldIdLst>
            <p14:sldId id="256"/>
            <p14:sldId id="257"/>
            <p14:sldId id="258"/>
            <p14:sldId id="259"/>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6/23/2021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5" Type="http://schemas.openxmlformats.org/officeDocument/2006/relationships/hyperlink" Target="https://www12.statcan.gc.ca/census-recensement/2016/dp-pd/prof/search-recherche/change-geo.cfm?Lang=E&amp;Geo1=FSA" TargetMode="External"/><Relationship Id="rId4" Type="http://schemas.openxmlformats.org/officeDocument/2006/relationships/hyperlink" Target="https://www12.statcan.gc.ca/census-recensement/2016/dp-pd/hlt-fst/pd-pl/Tables/File.cfm?T=1201&amp;SR=1&amp;RPP=9999&amp;PR=0&amp;CMA=0&amp;CSD=0&amp;S=22&amp;O=A&amp;Lang=Eng&amp;OFT=CS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a:t>
            </a:r>
            <a:r>
              <a:rPr lang="it-IT" dirty="0" smtClean="0"/>
              <a:t>Certificate</a:t>
            </a:r>
          </a:p>
          <a:p>
            <a:r>
              <a:rPr lang="it-IT" dirty="0"/>
              <a:t>	</a:t>
            </a:r>
            <a:r>
              <a:rPr lang="it-IT" dirty="0" smtClean="0"/>
              <a:t>					- By Shubham Kumar</a:t>
            </a:r>
            <a:endParaRPr lang="it-IT" dirty="0"/>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r>
              <a:rPr lang="en-CA" dirty="0"/>
              <a:t/>
            </a:r>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724400" y="342900"/>
            <a:ext cx="6019800" cy="571500"/>
          </a:xfrm>
        </p:spPr>
        <p:txBody>
          <a:bodyPr/>
          <a:lstStyle/>
          <a:p>
            <a:r>
              <a:rPr lang="en-CA" dirty="0"/>
              <a:t>Problem Description:</a:t>
            </a:r>
          </a:p>
        </p:txBody>
      </p:sp>
      <p:pic>
        <p:nvPicPr>
          <p:cNvPr id="6" name="Picture Placeholder 5" descr="A person wearing a suit and tie sitting down&#10;&#10;Description generated with very high confidence">
            <a:extLst>
              <a:ext uri="{FF2B5EF4-FFF2-40B4-BE49-F238E27FC236}">
                <a16:creationId xmlns:a16="http://schemas.microsoft.com/office/drawing/2014/main" id="{A984D790-6979-4F9C-A779-5E3FC8CC0400}"/>
              </a:ext>
            </a:extLst>
          </p:cNvPr>
          <p:cNvPicPr>
            <a:picLocks noGrp="1" noChangeAspect="1"/>
          </p:cNvPicPr>
          <p:nvPr>
            <p:ph type="pic" idx="1"/>
          </p:nvPr>
        </p:nvPicPr>
        <p:blipFill>
          <a:blip r:embed="rId2"/>
          <a:srcRect l="30861" r="30861"/>
          <a:stretch>
            <a:fillRect/>
          </a:stretch>
        </p:blipFill>
        <p:spPr/>
      </p:pic>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4722812" y="1021667"/>
            <a:ext cx="6021388" cy="5029200"/>
          </a:xfrm>
        </p:spPr>
        <p:txBody>
          <a:bodyPr>
            <a:normAutofit fontScale="62500" lnSpcReduction="2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70017" y="282916"/>
            <a:ext cx="9965635" cy="630942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u="sng" dirty="0">
                <a:solidFill>
                  <a:schemeClr val="bg1"/>
                </a:solidFill>
                <a:latin typeface="Calibri Light" panose="020F0302020204030204" pitchFamily="34" charset="0"/>
                <a:cs typeface="Calibri Light" panose="020F0302020204030204" pitchFamily="34" charset="0"/>
              </a:rPr>
              <a:t>https://</a:t>
            </a:r>
            <a:r>
              <a:rPr lang="en-CA" sz="1200" u="sng" dirty="0" err="1">
                <a:solidFill>
                  <a:schemeClr val="bg1"/>
                </a:solidFill>
                <a:latin typeface="Calibri Light" panose="020F0302020204030204" pitchFamily="34" charset="0"/>
                <a:cs typeface="Calibri Light" panose="020F0302020204030204" pitchFamily="34" charset="0"/>
              </a:rPr>
              <a:t>github.com</a:t>
            </a:r>
            <a:r>
              <a:rPr lang="en-CA" sz="1200" u="sng" dirty="0">
                <a:solidFill>
                  <a:schemeClr val="bg1"/>
                </a:solidFill>
                <a:latin typeface="Calibri Light" panose="020F0302020204030204" pitchFamily="34" charset="0"/>
                <a:cs typeface="Calibri Light" panose="020F0302020204030204" pitchFamily="34" charset="0"/>
              </a:rPr>
              <a:t>/</a:t>
            </a:r>
            <a:r>
              <a:rPr lang="en-CA" sz="1200" u="sng" dirty="0" err="1">
                <a:solidFill>
                  <a:schemeClr val="bg1"/>
                </a:solidFill>
                <a:latin typeface="Calibri Light" panose="020F0302020204030204" pitchFamily="34" charset="0"/>
                <a:cs typeface="Calibri Light" panose="020F0302020204030204" pitchFamily="34" charset="0"/>
              </a:rPr>
              <a:t>shbhm07</a:t>
            </a:r>
            <a:r>
              <a:rPr lang="en-CA" sz="1200" u="sng" dirty="0">
                <a:solidFill>
                  <a:schemeClr val="bg1"/>
                </a:solidFill>
                <a:latin typeface="Calibri Light" panose="020F0302020204030204" pitchFamily="34" charset="0"/>
                <a:cs typeface="Calibri Light" panose="020F0302020204030204" pitchFamily="34" charset="0"/>
              </a:rPr>
              <a:t>/Battle-of-neighborhoods-Final-Capstone-</a:t>
            </a:r>
            <a:r>
              <a:rPr lang="en-CA" sz="1200" u="sng" dirty="0" err="1">
                <a:solidFill>
                  <a:schemeClr val="bg1"/>
                </a:solidFill>
                <a:latin typeface="Calibri Light" panose="020F0302020204030204" pitchFamily="34" charset="0"/>
                <a:cs typeface="Calibri Light" panose="020F0302020204030204" pitchFamily="34" charset="0"/>
              </a:rPr>
              <a:t>Project.git</a:t>
            </a:r>
            <a:r>
              <a:rPr lang="en-CA" sz="1200" u="sng"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solidFill>
                  <a:schemeClr val="bg1"/>
                </a:solidFill>
                <a:latin typeface="Calibri Light" panose="020F0302020204030204" pitchFamily="34" charset="0"/>
                <a:cs typeface="Calibri Light" panose="020F0302020204030204" pitchFamily="34" charset="0"/>
                <a:hlinkClick r:id="rId2"/>
              </a:rPr>
              <a:t>https://en.wikipedia.org/wiki/List_of_postal_codes_of_Canada:_M</a:t>
            </a:r>
            <a:r>
              <a:rPr lang="en-CA" sz="1200" dirty="0">
                <a:solidFill>
                  <a:schemeClr val="bg1"/>
                </a:solidFill>
                <a:latin typeface="Calibri Light" panose="020F0302020204030204" pitchFamily="34" charset="0"/>
                <a:cs typeface="Calibri Light" panose="020F0302020204030204" pitchFamily="34" charset="0"/>
              </a:rPr>
              <a:t/>
            </a:r>
            <a:br>
              <a:rPr lang="en-CA" sz="1200" dirty="0">
                <a:solidFill>
                  <a:schemeClr val="bg1"/>
                </a:solidFill>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solidFill>
                  <a:schemeClr val="bg1"/>
                </a:solidFill>
                <a:latin typeface="Calibri Light" panose="020F0302020204030204" pitchFamily="34" charset="0"/>
                <a:cs typeface="Calibri Light" panose="020F0302020204030204" pitchFamily="34" charset="0"/>
                <a:hlinkClick r:id="rId3"/>
              </a:rPr>
              <a:t>http://cocl.us/Geospatial_data</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solidFill>
                  <a:schemeClr val="bg1"/>
                </a:solidFill>
                <a:latin typeface="Calibri Light" panose="020F0302020204030204" pitchFamily="34" charset="0"/>
                <a:cs typeface="Calibri Light" panose="020F0302020204030204" pitchFamily="34" charset="0"/>
                <a:hlinkClick r:id="rId4"/>
              </a:rPr>
              <a:t>https://www12.statcan.gc.ca/census-recensement/2016/dp-pd/hlt-fst/pd-pl/Tables/File.cfm?T=1201&amp;SR=1&amp;RPP=9999&amp;PR=0&amp;CMA=0&amp;CSD=0&amp;S=22&amp;O=A&amp;Lang=Eng&amp;OFT=CSV</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solidFill>
                  <a:schemeClr val="bg1"/>
                </a:solidFill>
                <a:latin typeface="Calibri Light" panose="020F0302020204030204" pitchFamily="34" charset="0"/>
                <a:cs typeface="Calibri Light" panose="020F0302020204030204" pitchFamily="34" charset="0"/>
                <a:hlinkClick r:id="rId5"/>
              </a:rPr>
              <a:t>https://www12.statcan.gc.ca/census-recensement/2016/dp-pd/prof/search-recherche/change-geo.cfm?Lang=E&amp;Geo1=FSA</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62</TotalTime>
  <Words>582</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 Light</vt:lpstr>
      <vt:lpstr>Century Gothic</vt:lpstr>
      <vt:lpstr>Wingdings 3</vt:lpstr>
      <vt:lpstr>Slice</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Shubham Singh</cp:lastModifiedBy>
  <cp:revision>11</cp:revision>
  <dcterms:created xsi:type="dcterms:W3CDTF">2019-01-19T16:30:22Z</dcterms:created>
  <dcterms:modified xsi:type="dcterms:W3CDTF">2021-06-23T08:09:15Z</dcterms:modified>
</cp:coreProperties>
</file>